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D396-B462-464D-93CD-9B3BFA491FBE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BC7A-1CE3-41CA-99F8-D1D28041E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56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D396-B462-464D-93CD-9B3BFA491FBE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BC7A-1CE3-41CA-99F8-D1D28041E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1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D396-B462-464D-93CD-9B3BFA491FBE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BC7A-1CE3-41CA-99F8-D1D28041E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17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D396-B462-464D-93CD-9B3BFA491FBE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BC7A-1CE3-41CA-99F8-D1D28041E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0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D396-B462-464D-93CD-9B3BFA491FBE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BC7A-1CE3-41CA-99F8-D1D28041E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04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D396-B462-464D-93CD-9B3BFA491FBE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BC7A-1CE3-41CA-99F8-D1D28041E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9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D396-B462-464D-93CD-9B3BFA491FBE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BC7A-1CE3-41CA-99F8-D1D28041E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27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D396-B462-464D-93CD-9B3BFA491FBE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BC7A-1CE3-41CA-99F8-D1D28041E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829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D396-B462-464D-93CD-9B3BFA491FBE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BC7A-1CE3-41CA-99F8-D1D28041E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9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D396-B462-464D-93CD-9B3BFA491FBE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BC7A-1CE3-41CA-99F8-D1D28041E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7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D396-B462-464D-93CD-9B3BFA491FBE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BC7A-1CE3-41CA-99F8-D1D28041E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D396-B462-464D-93CD-9B3BFA491FBE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BC7A-1CE3-41CA-99F8-D1D28041E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0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D396-B462-464D-93CD-9B3BFA491FBE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BC7A-1CE3-41CA-99F8-D1D28041E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1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BC5BD396-B462-464D-93CD-9B3BFA491FBE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E26EBC7A-1CE3-41CA-99F8-D1D28041E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898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BC5BD396-B462-464D-93CD-9B3BFA491FBE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E26EBC7A-1CE3-41CA-99F8-D1D28041E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76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921211"/>
            <a:ext cx="9143999" cy="86145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Doing Things Exactly Right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519" y="5280847"/>
            <a:ext cx="9701482" cy="55154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Matthew 7:21-27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094" y="156518"/>
            <a:ext cx="4967813" cy="366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83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130" y="238894"/>
            <a:ext cx="8320216" cy="1359244"/>
          </a:xfrm>
        </p:spPr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God Has Always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Required Obedience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659" y="2222287"/>
            <a:ext cx="8674444" cy="4549216"/>
          </a:xfrm>
          <a:effectLst/>
        </p:spPr>
        <p:txBody>
          <a:bodyPr>
            <a:normAutofit/>
          </a:bodyPr>
          <a:lstStyle/>
          <a:p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Moses’ failure to obey</a:t>
            </a:r>
          </a:p>
          <a:p>
            <a:pPr lvl="1"/>
            <a:r>
              <a:rPr lang="en-US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Numbers </a:t>
            </a: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20:8-12</a:t>
            </a:r>
          </a:p>
          <a:p>
            <a:pPr lvl="1"/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Deuteronomy 34:1-5</a:t>
            </a:r>
          </a:p>
          <a:p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Noah’s Obedience</a:t>
            </a:r>
          </a:p>
          <a:p>
            <a:pPr lvl="1"/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Genesis 6:22</a:t>
            </a:r>
          </a:p>
          <a:p>
            <a:pPr lvl="1"/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Hebrews 11:7</a:t>
            </a:r>
            <a:endParaRPr lang="en-US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Vertical Scroll 3"/>
          <p:cNvSpPr/>
          <p:nvPr/>
        </p:nvSpPr>
        <p:spPr>
          <a:xfrm>
            <a:off x="5041558" y="2281881"/>
            <a:ext cx="3929448" cy="4242487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19351" y="3204522"/>
            <a:ext cx="29573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God condemns those who are disobedient</a:t>
            </a:r>
          </a:p>
          <a:p>
            <a:pPr algn="ctr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Romans 2:5-11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107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130" y="238894"/>
            <a:ext cx="8320216" cy="1359244"/>
          </a:xfrm>
        </p:spPr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God Has Always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Required Obedience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659" y="2222287"/>
            <a:ext cx="8674444" cy="4549216"/>
          </a:xfrm>
          <a:effectLst/>
        </p:spPr>
        <p:txBody>
          <a:bodyPr>
            <a:normAutofit/>
          </a:bodyPr>
          <a:lstStyle/>
          <a:p>
            <a:r>
              <a:rPr lang="en-US" sz="3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Uzzah’s</a:t>
            </a: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death</a:t>
            </a:r>
          </a:p>
          <a:p>
            <a:pPr lvl="1"/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Samuel 5:1-5</a:t>
            </a:r>
          </a:p>
          <a:p>
            <a:pPr lvl="1"/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Samuel 6:19</a:t>
            </a:r>
          </a:p>
          <a:p>
            <a:pPr lvl="1"/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Exodus 25:10-15</a:t>
            </a:r>
          </a:p>
          <a:p>
            <a:pPr lvl="1"/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Exodus 27:1-7</a:t>
            </a:r>
          </a:p>
          <a:p>
            <a:pPr lvl="1"/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Numbers 4:15; 7:9</a:t>
            </a:r>
            <a:endParaRPr lang="en-US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Vertical Scroll 3"/>
          <p:cNvSpPr/>
          <p:nvPr/>
        </p:nvSpPr>
        <p:spPr>
          <a:xfrm>
            <a:off x="5041558" y="2281881"/>
            <a:ext cx="3929448" cy="4242487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19351" y="3204522"/>
            <a:ext cx="295738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Uzzah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touched the Ark</a:t>
            </a:r>
            <a:b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died!</a:t>
            </a:r>
          </a:p>
          <a:p>
            <a:pPr algn="ctr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 Samuel 6:1-7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87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130" y="238894"/>
            <a:ext cx="8320216" cy="1359244"/>
          </a:xfrm>
        </p:spPr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God Has Always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Required Obedience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659" y="2222287"/>
            <a:ext cx="8674444" cy="4549216"/>
          </a:xfrm>
          <a:effectLst/>
        </p:spPr>
        <p:txBody>
          <a:bodyPr>
            <a:normAutofit/>
          </a:bodyPr>
          <a:lstStyle/>
          <a:p>
            <a:r>
              <a:rPr lang="en-US" sz="3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Naaman’s</a:t>
            </a: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cleansing</a:t>
            </a:r>
          </a:p>
          <a:p>
            <a:pPr lvl="1"/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Kings 5:9, 13-14</a:t>
            </a:r>
          </a:p>
          <a:p>
            <a:pPr lvl="1"/>
            <a:endParaRPr lang="en-US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48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130" y="238894"/>
            <a:ext cx="8320216" cy="1359244"/>
          </a:xfrm>
        </p:spPr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God Requires Things Done Exactly Right Today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659" y="2222287"/>
            <a:ext cx="8674444" cy="4549216"/>
          </a:xfrm>
          <a:effectLst/>
        </p:spPr>
        <p:txBody>
          <a:bodyPr>
            <a:normAutofit/>
          </a:bodyPr>
          <a:lstStyle/>
          <a:p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sin to go beyond what is written</a:t>
            </a:r>
          </a:p>
          <a:p>
            <a:pPr lvl="1"/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John 9-11</a:t>
            </a:r>
          </a:p>
          <a:p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Gave us a pattern to go by</a:t>
            </a:r>
          </a:p>
          <a:p>
            <a:pPr lvl="1"/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Hebrews 8:5</a:t>
            </a:r>
            <a:endParaRPr lang="en-US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5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130" y="238894"/>
            <a:ext cx="8320216" cy="1359244"/>
          </a:xfrm>
        </p:spPr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God Requires Things Done Exactly Right Today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659" y="2222287"/>
            <a:ext cx="8674444" cy="4549216"/>
          </a:xfrm>
          <a:effectLst/>
        </p:spPr>
        <p:txBody>
          <a:bodyPr>
            <a:normAutofit/>
          </a:bodyPr>
          <a:lstStyle/>
          <a:p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Areas in which we must be exact: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Our obedience to the doctrine</a:t>
            </a:r>
          </a:p>
          <a:p>
            <a:pPr lvl="2"/>
            <a:r>
              <a:rPr lang="en-US" sz="3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Romans 6:17-18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What we must do to have sins remitted</a:t>
            </a:r>
          </a:p>
          <a:p>
            <a:pPr lvl="2"/>
            <a:r>
              <a:rPr lang="en-US" sz="3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2:38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practice and promotion of unity</a:t>
            </a:r>
          </a:p>
          <a:p>
            <a:pPr lvl="2"/>
            <a:r>
              <a:rPr lang="en-US" sz="3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Ephesians 4:1-4</a:t>
            </a:r>
            <a:endParaRPr lang="en-US" sz="3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709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130" y="238894"/>
            <a:ext cx="8320216" cy="1359244"/>
          </a:xfrm>
        </p:spPr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God Requires Things Done Exactly Right Today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659" y="2222287"/>
            <a:ext cx="8674444" cy="4549216"/>
          </a:xfrm>
          <a:effectLst/>
        </p:spPr>
        <p:txBody>
          <a:bodyPr>
            <a:normAutofit/>
          </a:bodyPr>
          <a:lstStyle/>
          <a:p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Areas in which we must be exact: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our worship</a:t>
            </a:r>
          </a:p>
          <a:p>
            <a:pPr lvl="2"/>
            <a:r>
              <a:rPr lang="en-US" sz="3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4:24</a:t>
            </a:r>
          </a:p>
          <a:p>
            <a:pPr lvl="2"/>
            <a:r>
              <a:rPr lang="en-US" sz="3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15:8-9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our life as a Christian</a:t>
            </a:r>
          </a:p>
          <a:p>
            <a:pPr lvl="2"/>
            <a:r>
              <a:rPr lang="en-US" sz="3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James 1:21</a:t>
            </a:r>
          </a:p>
          <a:p>
            <a:pPr lvl="2"/>
            <a:r>
              <a:rPr lang="en-US" sz="3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Romans 12:1-2</a:t>
            </a:r>
            <a:endParaRPr lang="en-US" sz="3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541" y="4530811"/>
            <a:ext cx="3344562" cy="21473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60541" y="6161899"/>
            <a:ext cx="3344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Galatians 5:16-23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60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Delay 8"/>
          <p:cNvSpPr/>
          <p:nvPr/>
        </p:nvSpPr>
        <p:spPr>
          <a:xfrm>
            <a:off x="2545492" y="5615116"/>
            <a:ext cx="6268994" cy="1137852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130" y="238894"/>
            <a:ext cx="8320216" cy="1359244"/>
          </a:xfrm>
        </p:spPr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God Requires Things Done Exactly Right Today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659" y="2222287"/>
            <a:ext cx="8674444" cy="2679227"/>
          </a:xfrm>
          <a:effectLst/>
        </p:spPr>
        <p:txBody>
          <a:bodyPr>
            <a:normAutofit/>
          </a:bodyPr>
          <a:lstStyle/>
          <a:p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Areas in which we must be exact: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correction of that which is sinful</a:t>
            </a:r>
          </a:p>
          <a:p>
            <a:pPr lvl="2"/>
            <a:r>
              <a:rPr lang="en-US" sz="3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Corinthians 5:2</a:t>
            </a:r>
          </a:p>
          <a:p>
            <a:pPr lvl="2"/>
            <a:r>
              <a:rPr lang="en-US" sz="3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Thessalonians 3:6</a:t>
            </a:r>
            <a:endParaRPr lang="en-US" sz="3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0659" y="4950937"/>
            <a:ext cx="8674444" cy="543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0659" y="4992124"/>
            <a:ext cx="8674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God will NOT accept substitutes for what He has said!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57" y="5615116"/>
            <a:ext cx="2380737" cy="113785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611394" y="5832389"/>
            <a:ext cx="5914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 Peter 4:17-18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51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TC103457503[[fn=Quotable]]</Template>
  <TotalTime>53</TotalTime>
  <Words>208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Trebuchet MS</vt:lpstr>
      <vt:lpstr>Wingdings 2</vt:lpstr>
      <vt:lpstr>Quotable</vt:lpstr>
      <vt:lpstr>Doing Things Exactly Right</vt:lpstr>
      <vt:lpstr>God Has Always Required Obedience</vt:lpstr>
      <vt:lpstr>God Has Always Required Obedience</vt:lpstr>
      <vt:lpstr>God Has Always Required Obedience</vt:lpstr>
      <vt:lpstr>God Requires Things Done Exactly Right Today</vt:lpstr>
      <vt:lpstr>God Requires Things Done Exactly Right Today</vt:lpstr>
      <vt:lpstr>God Requires Things Done Exactly Right Today</vt:lpstr>
      <vt:lpstr>God Requires Things Done Exactly Right Today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Doing Things Exactly Right</dc:title>
  <dc:creator>Richard Thetford</dc:creator>
  <cp:lastModifiedBy>Richard Thetford</cp:lastModifiedBy>
  <cp:revision>10</cp:revision>
  <dcterms:created xsi:type="dcterms:W3CDTF">2014-08-30T00:59:45Z</dcterms:created>
  <dcterms:modified xsi:type="dcterms:W3CDTF">2014-12-06T06:10:46Z</dcterms:modified>
</cp:coreProperties>
</file>