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7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14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23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3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12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02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36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33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71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2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85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57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9917E-F338-4B4B-8AF9-8B75E6E23A7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2A13-AB1E-412C-A0CC-F4B162BDC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6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4" y="227055"/>
            <a:ext cx="11763632" cy="61243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84" y="240909"/>
            <a:ext cx="11763631" cy="2387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It Really Matter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Whether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Exists?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99030"/>
            <a:ext cx="9144000" cy="648686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12:9-14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10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63632" cy="49129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universe and human life are without purpose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Acts 17:28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Ecclesiastes 12:13-14</a:t>
            </a:r>
          </a:p>
          <a:p>
            <a:r>
              <a:rPr lang="en-US" dirty="0" smtClean="0"/>
              <a:t>Nothing distinguishes man from</a:t>
            </a:r>
            <a:br>
              <a:rPr lang="en-US" dirty="0" smtClean="0"/>
            </a:br>
            <a:r>
              <a:rPr lang="en-US" dirty="0" smtClean="0"/>
              <a:t>other forms of animal life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Corinthians 5:1-5</a:t>
            </a:r>
          </a:p>
          <a:p>
            <a:r>
              <a:rPr lang="en-US" dirty="0" smtClean="0"/>
              <a:t>Man is autonomous, subordinate</a:t>
            </a:r>
            <a:br>
              <a:rPr lang="en-US" dirty="0" smtClean="0"/>
            </a:br>
            <a:r>
              <a:rPr lang="en-US" dirty="0" smtClean="0"/>
              <a:t>to no higher authority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1:18-32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Theoretical Implications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445" y="1993558"/>
            <a:ext cx="1697141" cy="423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23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63632" cy="4912930"/>
          </a:xfrm>
        </p:spPr>
        <p:txBody>
          <a:bodyPr>
            <a:normAutofit/>
          </a:bodyPr>
          <a:lstStyle/>
          <a:p>
            <a:r>
              <a:rPr lang="en-US" dirty="0" smtClean="0"/>
              <a:t>Man has no objective, absolute standard by which to calibrate his conduct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4:15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3:4</a:t>
            </a:r>
          </a:p>
          <a:p>
            <a:r>
              <a:rPr lang="en-US" dirty="0" smtClean="0"/>
              <a:t>Religion is a delusion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Corinthians 15:19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Theoretical Implications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989" y="4909751"/>
            <a:ext cx="11516497" cy="13180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5989" y="4973633"/>
            <a:ext cx="11500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“If in this life only we have hope in Christ,</a:t>
            </a:r>
            <a:b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are of all men the most pitiable”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993825"/>
            <a:ext cx="2856411" cy="28564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792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63632" cy="4912930"/>
          </a:xfrm>
        </p:spPr>
        <p:txBody>
          <a:bodyPr>
            <a:normAutofit/>
          </a:bodyPr>
          <a:lstStyle/>
          <a:p>
            <a:r>
              <a:rPr lang="en-US" dirty="0" smtClean="0"/>
              <a:t>Creature worship, worship of self, pride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1:18-32</a:t>
            </a:r>
          </a:p>
          <a:p>
            <a:r>
              <a:rPr lang="en-US" dirty="0" smtClean="0"/>
              <a:t>Amoral conduct, characterized by hedonism, sexual immorality, deceit, greed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Corinthians 15:32</a:t>
            </a:r>
          </a:p>
          <a:p>
            <a:r>
              <a:rPr lang="en-US" dirty="0" smtClean="0"/>
              <a:t>Anarchy, violence, fear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Genesis 6:5, 11-12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Consequences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4" y="3222171"/>
            <a:ext cx="3892793" cy="30387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484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63632" cy="4912930"/>
          </a:xfrm>
        </p:spPr>
        <p:txBody>
          <a:bodyPr>
            <a:normAutofit/>
          </a:bodyPr>
          <a:lstStyle/>
          <a:p>
            <a:r>
              <a:rPr lang="en-US" dirty="0" smtClean="0"/>
              <a:t>Repudiation of the Bible, eradication of religion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Despair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Psalm 22:1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Ephesians 2:12</a:t>
            </a:r>
          </a:p>
          <a:p>
            <a:r>
              <a:rPr lang="en-US" dirty="0" smtClean="0"/>
              <a:t>Suicide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Consequences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846" y="1959430"/>
            <a:ext cx="5341725" cy="42682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417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63632" cy="4912930"/>
          </a:xfrm>
        </p:spPr>
        <p:txBody>
          <a:bodyPr>
            <a:normAutofit/>
          </a:bodyPr>
          <a:lstStyle/>
          <a:p>
            <a:r>
              <a:rPr lang="en-US" dirty="0" smtClean="0"/>
              <a:t>Man is subordinate to the authority of God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1:32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6:23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12:1-2</a:t>
            </a:r>
          </a:p>
          <a:p>
            <a:r>
              <a:rPr lang="en-US" dirty="0" smtClean="0"/>
              <a:t>Obtaining and maintaining a</a:t>
            </a:r>
            <a:br>
              <a:rPr lang="en-US" dirty="0" smtClean="0"/>
            </a:br>
            <a:r>
              <a:rPr lang="en-US" dirty="0" smtClean="0"/>
              <a:t>correct relationship with God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Ecclesiastes 12:13-14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Theoretical Implications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425" y="2891745"/>
            <a:ext cx="4762500" cy="3286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328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63632" cy="4912930"/>
          </a:xfrm>
        </p:spPr>
        <p:txBody>
          <a:bodyPr>
            <a:normAutofit/>
          </a:bodyPr>
          <a:lstStyle/>
          <a:p>
            <a:r>
              <a:rPr lang="en-US" dirty="0" smtClean="0"/>
              <a:t>Any revelation of the Creator’s will concerning man’s purpose is vitally important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1:1-3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2:1-4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Theoretical Implications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5989" y="4909751"/>
            <a:ext cx="11516497" cy="13180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45989" y="4973633"/>
            <a:ext cx="11500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“Therefore we must give the more earnest heed</a:t>
            </a:r>
            <a:b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the things we have heard, lest we drift away”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325" y="1999062"/>
            <a:ext cx="1891406" cy="283711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6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776" y="1421970"/>
            <a:ext cx="3684900" cy="482415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97256"/>
            <a:ext cx="11722444" cy="4912930"/>
          </a:xfrm>
        </p:spPr>
        <p:txBody>
          <a:bodyPr>
            <a:normAutofit/>
          </a:bodyPr>
          <a:lstStyle/>
          <a:p>
            <a:r>
              <a:rPr lang="en-US" dirty="0" smtClean="0"/>
              <a:t>Voluntary and loving submission to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</a:p>
          <a:p>
            <a:r>
              <a:rPr lang="en-US" dirty="0" smtClean="0"/>
              <a:t>Repentance</a:t>
            </a:r>
          </a:p>
          <a:p>
            <a:r>
              <a:rPr lang="en-US" dirty="0" smtClean="0"/>
              <a:t>Virtue, morality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Peter 3:11, 14</a:t>
            </a:r>
          </a:p>
          <a:p>
            <a:r>
              <a:rPr lang="en-US" dirty="0" smtClean="0"/>
              <a:t>Devotion to religious exercises</a:t>
            </a:r>
          </a:p>
          <a:p>
            <a:r>
              <a:rPr lang="en-US" dirty="0" smtClean="0"/>
              <a:t>Evangelism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Corinthians 5:10-11, 20</a:t>
            </a:r>
          </a:p>
          <a:p>
            <a:r>
              <a:rPr lang="en-US" dirty="0" smtClean="0"/>
              <a:t>Hope, optimism, courage, trust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4184" y="205946"/>
            <a:ext cx="11763632" cy="1122363"/>
          </a:xfrm>
          <a:prstGeom prst="rect">
            <a:avLst/>
          </a:prstGeom>
          <a:solidFill>
            <a:srgbClr val="A2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84" y="313038"/>
            <a:ext cx="11763632" cy="89161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Consequences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311" y="250179"/>
            <a:ext cx="1985317" cy="103358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884729" y="428366"/>
            <a:ext cx="2126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Atheism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67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4" y="227055"/>
            <a:ext cx="11763632" cy="61243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977816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184" cy="65985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184" y="240909"/>
            <a:ext cx="11763631" cy="175264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It Really Matter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Whether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Exists?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36109"/>
            <a:ext cx="11607114" cy="89792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Joshua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24:15 </a:t>
            </a:r>
          </a:p>
          <a:p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5731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  <a:endParaRPr lang="en-US" sz="14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51374"/>
            <a:ext cx="12192000" cy="2059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4183" y="5198072"/>
            <a:ext cx="117636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Actions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speak much louder than words!</a:t>
            </a:r>
            <a:endParaRPr lang="en-US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119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theme/theme1.xml><?xml version="1.0" encoding="utf-8"?>
<a:theme xmlns:a="http://schemas.openxmlformats.org/drawingml/2006/main" name="Richard - Segoe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- Segoe Widescreen" id="{28DEA079-7F41-4DCF-A5FA-51821AEE8B71}" vid="{F94F14F7-EA90-4E77-8373-06567D0615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- Segoe Widescreen</Template>
  <TotalTime>490</TotalTime>
  <Words>235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Richard - Segoe Widescreen</vt:lpstr>
      <vt:lpstr>Does It Really Matter Whether God Exists?</vt:lpstr>
      <vt:lpstr>Theoretical Implications</vt:lpstr>
      <vt:lpstr>Theoretical Implications</vt:lpstr>
      <vt:lpstr>Practical Consequences</vt:lpstr>
      <vt:lpstr>Practical Consequences</vt:lpstr>
      <vt:lpstr>Theoretical Implications</vt:lpstr>
      <vt:lpstr>Theoretical Implications</vt:lpstr>
      <vt:lpstr>Practical Consequences</vt:lpstr>
      <vt:lpstr>Does It Really Matter Whether God Exists?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Richie Thetford</cp:lastModifiedBy>
  <cp:revision>18</cp:revision>
  <dcterms:created xsi:type="dcterms:W3CDTF">2015-04-01T19:32:50Z</dcterms:created>
  <dcterms:modified xsi:type="dcterms:W3CDTF">2015-07-17T16:06:42Z</dcterms:modified>
</cp:coreProperties>
</file>