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4" y="1122363"/>
            <a:ext cx="8482693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6431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"/>
            <a:ext cx="9144000" cy="20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6360207"/>
            <a:ext cx="9144000" cy="20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" y="7"/>
            <a:ext cx="204106" cy="6437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931730" y="7"/>
            <a:ext cx="212270" cy="6437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1901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400"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>
              <a:defRPr sz="3000"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6431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"/>
            <a:ext cx="9144000" cy="20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0" y="6360207"/>
            <a:ext cx="9144000" cy="20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" y="7"/>
            <a:ext cx="212270" cy="6437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931731" y="7"/>
            <a:ext cx="212271" cy="64375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8210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8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0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9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3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CB0F-D8CD-47A0-A65B-86FEC5F7487A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88DE-7AD9-4788-8E09-72CDD3ADD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nsdellchapelbaptistchurch.com/yahoo_site_admin/assets/images/cross.133203857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203356"/>
            <a:ext cx="8720052" cy="61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1389" y="207967"/>
            <a:ext cx="6126480" cy="1920091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Need a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Gospel?”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6983" y="3602035"/>
            <a:ext cx="4455622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Jeremiah 6:16-17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Timothy 3:16-17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Peter 1:3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8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93/8f/53/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91193"/>
            <a:ext cx="8736676" cy="61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6" y="797391"/>
            <a:ext cx="5885411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Met the Needs of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b="1" dirty="0" smtClean="0">
                <a:solidFill>
                  <a:srgbClr val="663300"/>
                </a:solidFill>
              </a:rPr>
              <a:t>Ancient Man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122954"/>
            <a:ext cx="5569528" cy="3646080"/>
          </a:xfrm>
        </p:spPr>
        <p:txBody>
          <a:bodyPr/>
          <a:lstStyle/>
          <a:p>
            <a:r>
              <a:rPr lang="en-US" dirty="0" smtClean="0"/>
              <a:t>Jesus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Matthew 4:3-4</a:t>
            </a:r>
          </a:p>
          <a:p>
            <a:r>
              <a:rPr lang="en-US" dirty="0" smtClean="0"/>
              <a:t>David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Psalms 119:11</a:t>
            </a:r>
          </a:p>
          <a:p>
            <a:r>
              <a:rPr lang="en-US" dirty="0" smtClean="0"/>
              <a:t>Paul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Romans 1:16-17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47604" y="2044931"/>
            <a:ext cx="3848793" cy="8313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0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93/8f/53/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91193"/>
            <a:ext cx="8736676" cy="61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6" y="797391"/>
            <a:ext cx="5885411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Met the Needs of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b="1" dirty="0" smtClean="0">
                <a:solidFill>
                  <a:srgbClr val="663300"/>
                </a:solidFill>
              </a:rPr>
              <a:t>Ancient Man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122954"/>
            <a:ext cx="5569528" cy="3646080"/>
          </a:xfrm>
        </p:spPr>
        <p:txBody>
          <a:bodyPr>
            <a:normAutofit/>
          </a:bodyPr>
          <a:lstStyle/>
          <a:p>
            <a:r>
              <a:rPr lang="en-US" dirty="0" smtClean="0"/>
              <a:t>John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John 15:3</a:t>
            </a:r>
          </a:p>
          <a:p>
            <a:r>
              <a:rPr lang="en-US" dirty="0" smtClean="0"/>
              <a:t>Timothy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Timothy 4:2</a:t>
            </a:r>
          </a:p>
          <a:p>
            <a:r>
              <a:rPr lang="en-US" dirty="0" smtClean="0"/>
              <a:t>Peter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2:36-38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47604" y="2044931"/>
            <a:ext cx="3848793" cy="8313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7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93/8f/53/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91193"/>
            <a:ext cx="8736676" cy="61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6" y="797391"/>
            <a:ext cx="5885411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Met the Needs of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b="1" dirty="0" smtClean="0">
                <a:solidFill>
                  <a:srgbClr val="663300"/>
                </a:solidFill>
              </a:rPr>
              <a:t>Ancient Man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122954"/>
            <a:ext cx="5569528" cy="3646080"/>
          </a:xfrm>
        </p:spPr>
        <p:txBody>
          <a:bodyPr>
            <a:normAutofit/>
          </a:bodyPr>
          <a:lstStyle/>
          <a:p>
            <a:r>
              <a:rPr lang="en-US" dirty="0" smtClean="0"/>
              <a:t>The conviction of Paul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Acts 9:1-6; 22:12-16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Timothy 1:13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Corinthians 6:9-11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 Timothy 4:6-8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47604" y="2044931"/>
            <a:ext cx="3848793" cy="8313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03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93/8f/53/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91193"/>
            <a:ext cx="8736676" cy="61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6" y="797391"/>
            <a:ext cx="588541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Has Man </a:t>
            </a:r>
            <a:r>
              <a:rPr lang="en-US" b="1" dirty="0" smtClean="0">
                <a:solidFill>
                  <a:srgbClr val="663300"/>
                </a:solidFill>
              </a:rPr>
              <a:t>Changed?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014885"/>
            <a:ext cx="5902036" cy="3646080"/>
          </a:xfrm>
        </p:spPr>
        <p:txBody>
          <a:bodyPr>
            <a:normAutofit/>
          </a:bodyPr>
          <a:lstStyle/>
          <a:p>
            <a:r>
              <a:rPr lang="en-US" dirty="0" smtClean="0"/>
              <a:t>Man has not changed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 world hasn’t changed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John 2:15-17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Galatians 5:19-21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47604" y="1845419"/>
            <a:ext cx="3848793" cy="8313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607122" y="2587392"/>
            <a:ext cx="5885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663300"/>
                </a:solidFill>
              </a:rPr>
              <a:t>Has the World </a:t>
            </a:r>
            <a:r>
              <a:rPr lang="en-US" b="1" dirty="0" smtClean="0">
                <a:solidFill>
                  <a:srgbClr val="663300"/>
                </a:solidFill>
              </a:rPr>
              <a:t>Changed?</a:t>
            </a:r>
            <a:endParaRPr lang="en-US" b="1" dirty="0">
              <a:solidFill>
                <a:srgbClr val="6633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7604" y="3660367"/>
            <a:ext cx="3848793" cy="8313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2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93/8f/53/938f53048d6d09fa5622334c88906a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91193"/>
            <a:ext cx="8736676" cy="61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6" y="888834"/>
            <a:ext cx="588541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Has Man’s Adversary </a:t>
            </a:r>
            <a:r>
              <a:rPr lang="en-US" b="1" dirty="0" smtClean="0">
                <a:solidFill>
                  <a:srgbClr val="663300"/>
                </a:solidFill>
              </a:rPr>
              <a:t>Changed?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2396643"/>
            <a:ext cx="5902036" cy="2931813"/>
          </a:xfrm>
        </p:spPr>
        <p:txBody>
          <a:bodyPr>
            <a:normAutofit/>
          </a:bodyPr>
          <a:lstStyle/>
          <a:p>
            <a:r>
              <a:rPr lang="en-US" dirty="0" smtClean="0"/>
              <a:t>There is no “new” Devil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Peter 5:8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Matthew 7:15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John 4:1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47604" y="2236124"/>
            <a:ext cx="3848793" cy="8313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97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nsdellchapelbaptistchurch.com/yahoo_site_admin/assets/images/cross.133203857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203356"/>
            <a:ext cx="8720052" cy="616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822" y="207967"/>
            <a:ext cx="6301047" cy="1920091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a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Gospel?”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31428" y="2660072"/>
            <a:ext cx="4838006" cy="3250276"/>
          </a:xfrm>
        </p:spPr>
        <p:txBody>
          <a:bodyPr>
            <a:normAutofit fontScale="92500"/>
          </a:bodyPr>
          <a:lstStyle/>
          <a:p>
            <a:r>
              <a:rPr lang="en-US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“He </a:t>
            </a:r>
            <a:r>
              <a:rPr 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who rejects Me, and does not receive My words, has that which judges him— the word that I have spoken will judge him in the last day</a:t>
            </a:r>
            <a:r>
              <a:rPr lang="en-US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.”</a:t>
            </a:r>
          </a:p>
          <a:p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12:48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Richard Thetford - Segoe Nor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Thetford - Segoe Normal" id="{90358AA5-BC92-4AC4-BB21-FD0725A01B5D}" vid="{21276DC5-61B9-43D9-92EF-A4F98288C1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Richard Thetford - Segoe Normal</Template>
  <TotalTime>46</TotalTime>
  <Words>142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Richard Thetford - Segoe Normal</vt:lpstr>
      <vt:lpstr>Do We Need a “New Gospel?”</vt:lpstr>
      <vt:lpstr>Met the Needs of Ancient Man</vt:lpstr>
      <vt:lpstr>Met the Needs of Ancient Man</vt:lpstr>
      <vt:lpstr>Met the Needs of Ancient Man</vt:lpstr>
      <vt:lpstr>Has Man Changed?</vt:lpstr>
      <vt:lpstr>Has Man’s Adversary Changed?</vt:lpstr>
      <vt:lpstr>We Do Not Need a “New Gospel?”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We Need a “New Gospel?”</dc:title>
  <dc:creator>Richard Thetford</dc:creator>
  <cp:lastModifiedBy>Richard Thetford</cp:lastModifiedBy>
  <cp:revision>10</cp:revision>
  <dcterms:created xsi:type="dcterms:W3CDTF">2015-10-09T02:30:27Z</dcterms:created>
  <dcterms:modified xsi:type="dcterms:W3CDTF">2016-01-09T17:52:17Z</dcterms:modified>
</cp:coreProperties>
</file>