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2"/>
  </p:notesMasterIdLst>
  <p:handoutMasterIdLst>
    <p:handoutMasterId r:id="rId13"/>
  </p:handoutMasterIdLst>
  <p:sldIdLst>
    <p:sldId id="279" r:id="rId5"/>
    <p:sldId id="287" r:id="rId6"/>
    <p:sldId id="288" r:id="rId7"/>
    <p:sldId id="285" r:id="rId8"/>
    <p:sldId id="289" r:id="rId9"/>
    <p:sldId id="290" r:id="rId10"/>
    <p:sldId id="291" r:id="rId11"/>
  </p:sldIdLst>
  <p:sldSz cx="12188825" cy="6858000"/>
  <p:notesSz cx="6858000" cy="91440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6" pos="383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03447BB-5D67-496B-8E87-E561075AD55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280" autoAdjust="0"/>
  </p:normalViewPr>
  <p:slideViewPr>
    <p:cSldViewPr>
      <p:cViewPr varScale="1">
        <p:scale>
          <a:sx n="86" d="100"/>
          <a:sy n="86" d="100"/>
        </p:scale>
        <p:origin x="514" y="58"/>
      </p:cViewPr>
      <p:guideLst>
        <p:guide orient="horz" pos="2160"/>
        <p:guide pos="3839"/>
      </p:guideLst>
    </p:cSldViewPr>
  </p:slideViewPr>
  <p:notesTextViewPr>
    <p:cViewPr>
      <p:scale>
        <a:sx n="1" d="1"/>
        <a:sy n="1" d="1"/>
      </p:scale>
      <p:origin x="0" y="0"/>
    </p:cViewPr>
  </p:notesTextViewPr>
  <p:notesViewPr>
    <p:cSldViewPr showGuides="1">
      <p:cViewPr varScale="1">
        <p:scale>
          <a:sx n="63" d="100"/>
          <a:sy n="63" d="100"/>
        </p:scale>
        <p:origin x="283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954C6E1-AF92-4FB7-A013-0B520EBC30AE}" type="datetimeFigureOut">
              <a:rPr lang="en-US"/>
              <a:t>9/16/2018</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A52D9BF-D574-4807-B36C-9E2A025BE826}" type="slidenum">
              <a:rPr/>
              <a:t>‹#›</a:t>
            </a:fld>
            <a:endParaRPr/>
          </a:p>
        </p:txBody>
      </p:sp>
    </p:spTree>
    <p:extLst>
      <p:ext uri="{BB962C8B-B14F-4D97-AF65-F5344CB8AC3E}">
        <p14:creationId xmlns:p14="http://schemas.microsoft.com/office/powerpoint/2010/main" val="23067921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C10850-0874-4A61-99B4-D613C5E8D9EA}" type="datetimeFigureOut">
              <a:rPr lang="en-US"/>
              <a:t>9/16/2018</a:t>
            </a:fld>
            <a:endParaRPr/>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1EC53-F507-411E-9ADC-FBCFECE09D3D}" type="slidenum">
              <a:rPr/>
              <a:t>‹#›</a:t>
            </a:fld>
            <a:endParaRPr/>
          </a:p>
        </p:txBody>
      </p:sp>
    </p:spTree>
    <p:extLst>
      <p:ext uri="{BB962C8B-B14F-4D97-AF65-F5344CB8AC3E}">
        <p14:creationId xmlns:p14="http://schemas.microsoft.com/office/powerpoint/2010/main" val="758182631"/>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62" name="Rectangle 61"/>
          <p:cNvSpPr/>
          <p:nvPr/>
        </p:nvSpPr>
        <p:spPr bwMode="hidden">
          <a:xfrm>
            <a:off x="0" y="1905001"/>
            <a:ext cx="12188825" cy="2148252"/>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lnSpc>
                <a:spcPct val="90000"/>
              </a:lnSpc>
            </a:pPr>
            <a:endParaRPr sz="3200">
              <a:solidFill>
                <a:schemeClr val="tx2"/>
              </a:solidFill>
            </a:endParaRPr>
          </a:p>
        </p:txBody>
      </p:sp>
      <p:sp>
        <p:nvSpPr>
          <p:cNvPr id="2" name="Title 1"/>
          <p:cNvSpPr>
            <a:spLocks noGrp="1"/>
          </p:cNvSpPr>
          <p:nvPr>
            <p:ph type="ctrTitle"/>
          </p:nvPr>
        </p:nvSpPr>
        <p:spPr>
          <a:xfrm>
            <a:off x="1218883" y="1905002"/>
            <a:ext cx="9751060" cy="2147926"/>
          </a:xfrm>
        </p:spPr>
        <p:txBody>
          <a:bodyPr anchor="ctr">
            <a:normAutofit/>
          </a:bodyPr>
          <a:lstStyle>
            <a:lvl1pPr algn="ctr">
              <a:defRPr sz="4400" cap="all" normalizeH="0" baseline="0"/>
            </a:lvl1pPr>
          </a:lstStyle>
          <a:p>
            <a:r>
              <a:rPr lang="en-US"/>
              <a:t>Click to edit Master title style</a:t>
            </a:r>
            <a:endParaRPr/>
          </a:p>
        </p:txBody>
      </p:sp>
      <p:sp>
        <p:nvSpPr>
          <p:cNvPr id="3" name="Subtitle 2"/>
          <p:cNvSpPr>
            <a:spLocks noGrp="1"/>
          </p:cNvSpPr>
          <p:nvPr>
            <p:ph type="subTitle" idx="1"/>
          </p:nvPr>
        </p:nvSpPr>
        <p:spPr>
          <a:xfrm>
            <a:off x="1218883" y="4140200"/>
            <a:ext cx="9751060" cy="1016000"/>
          </a:xfrm>
        </p:spPr>
        <p:txBody>
          <a:bodyPr>
            <a:normAutofit/>
          </a:bodyPr>
          <a:lstStyle>
            <a:lvl1pPr marL="0" indent="0" algn="ctr">
              <a:spcBef>
                <a:spcPts val="0"/>
              </a:spcBef>
              <a:buNone/>
              <a:defRPr sz="2800">
                <a:solidFill>
                  <a:schemeClr val="tx1"/>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a:t>Click to edit Master subtitle style</a:t>
            </a:r>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ageCurlDouble"/>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21163" y="482600"/>
            <a:ext cx="3961368" cy="1422400"/>
          </a:xfrm>
        </p:spPr>
        <p:txBody>
          <a:bodyPr anchor="b" anchorCtr="0">
            <a:normAutofit/>
          </a:bodyPr>
          <a:lstStyle>
            <a:lvl1pPr algn="l">
              <a:defRPr sz="3200" b="0"/>
            </a:lvl1pPr>
          </a:lstStyle>
          <a:p>
            <a:r>
              <a:rPr lang="en-US"/>
              <a:t>Click to edit Master title style</a:t>
            </a:r>
            <a:endParaRPr/>
          </a:p>
        </p:txBody>
      </p:sp>
      <p:sp>
        <p:nvSpPr>
          <p:cNvPr id="9" name="Rectangle 8" descr="&#10;"/>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 name="Picture Placeholder 2" descr="An empty placeholder to add an image. Click on the placeholder and select the image that you wish to add.&#10;"/>
          <p:cNvSpPr>
            <a:spLocks noGrp="1"/>
          </p:cNvSpPr>
          <p:nvPr>
            <p:ph type="pic" idx="1"/>
          </p:nvPr>
        </p:nvSpPr>
        <p:spPr>
          <a:xfrm>
            <a:off x="507868" y="482600"/>
            <a:ext cx="6602281" cy="5842001"/>
          </a:xfrm>
          <a:noFill/>
          <a:ln w="9525">
            <a:noFill/>
            <a:miter lim="800000"/>
          </a:ln>
          <a:effectLst/>
        </p:spPr>
        <p:txBody>
          <a:bodyPr>
            <a:normAutofit/>
          </a:bodyPr>
          <a:lstStyle>
            <a:lvl1pPr marL="0" indent="0" algn="ctr">
              <a:buNone/>
              <a:defRPr sz="27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lang="en-US"/>
              <a:t>Click icon to add picture</a:t>
            </a:r>
            <a:endParaRPr dirty="0"/>
          </a:p>
        </p:txBody>
      </p:sp>
      <p:sp>
        <p:nvSpPr>
          <p:cNvPr id="4" name="Text Placeholder 3"/>
          <p:cNvSpPr>
            <a:spLocks noGrp="1"/>
          </p:cNvSpPr>
          <p:nvPr>
            <p:ph type="body" sz="half" idx="2"/>
          </p:nvPr>
        </p:nvSpPr>
        <p:spPr>
          <a:xfrm>
            <a:off x="7821163" y="2108200"/>
            <a:ext cx="3961368" cy="4267200"/>
          </a:xfrm>
        </p:spPr>
        <p:txBody>
          <a:bodyPr>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Edit Master text styles</a:t>
            </a:r>
          </a:p>
        </p:txBody>
      </p:sp>
    </p:spTree>
    <p:extLst>
      <p:ext uri="{BB962C8B-B14F-4D97-AF65-F5344CB8AC3E}">
        <p14:creationId xmlns:p14="http://schemas.microsoft.com/office/powerpoint/2010/main" val="20763039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ageCurlDouble"/>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669581">
              <a:defRPr baseline="0"/>
            </a:lvl6pPr>
            <a:lvl7pPr marL="2669581">
              <a:defRPr baseline="0"/>
            </a:lvl7pPr>
            <a:lvl8pPr marL="2669581">
              <a:defRPr baseline="0"/>
            </a:lvl8pPr>
            <a:lvl9pPr marL="2669581">
              <a:defRPr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9/16/2018</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ageCurlDouble"/>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40043" y="482599"/>
            <a:ext cx="1843982" cy="5791201"/>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914162" y="482599"/>
            <a:ext cx="9040045" cy="5791201"/>
          </a:xfrm>
        </p:spPr>
        <p:txBody>
          <a:bodyPr vert="eaVert"/>
          <a:lstStyle>
            <a:lvl5pPr>
              <a:defRPr/>
            </a:lvl5pPr>
            <a:lvl6pPr>
              <a:defRPr/>
            </a:lvl6pPr>
            <a:lvl7pPr>
              <a:defRPr/>
            </a:lvl7pPr>
            <a:lvl8pPr>
              <a:defRPr baseline="0"/>
            </a:lvl8pPr>
            <a:lvl9pPr>
              <a:defRPr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9/16/2018</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ageCurlDoubl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9/16/2018</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ageCurlDoubl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 name="Title 1"/>
          <p:cNvSpPr>
            <a:spLocks noGrp="1"/>
          </p:cNvSpPr>
          <p:nvPr>
            <p:ph type="title"/>
          </p:nvPr>
        </p:nvSpPr>
        <p:spPr>
          <a:xfrm>
            <a:off x="1218883" y="1524000"/>
            <a:ext cx="9751060" cy="1992597"/>
          </a:xfrm>
        </p:spPr>
        <p:txBody>
          <a:bodyPr anchor="b" anchorCtr="0">
            <a:noAutofit/>
          </a:bodyPr>
          <a:lstStyle>
            <a:lvl1pPr algn="ctr">
              <a:defRPr sz="4400" b="0" cap="all" baseline="0"/>
            </a:lvl1pPr>
          </a:lstStyle>
          <a:p>
            <a:r>
              <a:rPr lang="en-US"/>
              <a:t>Click to edit Master title style</a:t>
            </a:r>
            <a:endParaRPr/>
          </a:p>
        </p:txBody>
      </p:sp>
      <p:sp>
        <p:nvSpPr>
          <p:cNvPr id="3" name="Text Placeholder 2"/>
          <p:cNvSpPr>
            <a:spLocks noGrp="1"/>
          </p:cNvSpPr>
          <p:nvPr>
            <p:ph type="body" idx="1"/>
          </p:nvPr>
        </p:nvSpPr>
        <p:spPr>
          <a:xfrm>
            <a:off x="1218883" y="3632200"/>
            <a:ext cx="9751060" cy="1016000"/>
          </a:xfrm>
        </p:spPr>
        <p:txBody>
          <a:bodyPr anchor="t" anchorCtr="0">
            <a:noAutofit/>
          </a:bodyPr>
          <a:lstStyle>
            <a:lvl1pPr marL="0" indent="0" algn="ctr">
              <a:spcBef>
                <a:spcPts val="0"/>
              </a:spcBef>
              <a:buNone/>
              <a:defRPr sz="2800">
                <a:solidFill>
                  <a:schemeClr val="tx1"/>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9/16/2018</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ageCurlDoubl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914162" y="1803401"/>
            <a:ext cx="4977104" cy="4470400"/>
          </a:xfrm>
        </p:spPr>
        <p:txBody>
          <a:bodyPr>
            <a:normAutofit/>
          </a:bodyPr>
          <a:lstStyle>
            <a:lvl1pPr>
              <a:defRPr sz="2400"/>
            </a:lvl1pPr>
            <a:lvl2pPr>
              <a:defRPr sz="2000"/>
            </a:lvl2pPr>
            <a:lvl3pPr>
              <a:defRPr sz="1800"/>
            </a:lvl3pPr>
            <a:lvl4pPr>
              <a:defRPr sz="1600"/>
            </a:lvl4pPr>
            <a:lvl5pPr>
              <a:defRPr sz="1400"/>
            </a:lvl5pPr>
            <a:lvl6pPr>
              <a:defRPr sz="1400"/>
            </a:lvl6pPr>
            <a:lvl7pPr marL="2669581">
              <a:defRPr sz="1400"/>
            </a:lvl7pPr>
            <a:lvl8pPr marL="2669581">
              <a:defRPr sz="1400"/>
            </a:lvl8pPr>
            <a:lvl9pPr marL="2669581">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97559" y="1803401"/>
            <a:ext cx="4977104" cy="4470400"/>
          </a:xfrm>
        </p:spPr>
        <p:txBody>
          <a:bodyPr>
            <a:normAutofit/>
          </a:bodyPr>
          <a:lstStyle>
            <a:lvl1pPr>
              <a:defRPr sz="2400"/>
            </a:lvl1pPr>
            <a:lvl2pPr>
              <a:defRPr sz="2000"/>
            </a:lvl2pPr>
            <a:lvl3pPr>
              <a:defRPr sz="1800"/>
            </a:lvl3pPr>
            <a:lvl4pPr>
              <a:defRPr sz="1600"/>
            </a:lvl4pPr>
            <a:lvl5pPr>
              <a:defRPr sz="1400"/>
            </a:lvl5pPr>
            <a:lvl6pPr marL="2669581">
              <a:defRPr sz="1400" baseline="0"/>
            </a:lvl6pPr>
            <a:lvl7pPr marL="2669581">
              <a:defRPr sz="1400" baseline="0"/>
            </a:lvl7pPr>
            <a:lvl8pPr marL="2669581">
              <a:defRPr sz="1400" baseline="0"/>
            </a:lvl8pPr>
            <a:lvl9pPr marL="2669581">
              <a:defRPr sz="14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3B9B9059-F1D6-41D0-95CF-D21CAA096B3A}" type="datetimeFigureOut">
              <a:rPr lang="en-US"/>
              <a:t>9/16/2018</a:t>
            </a:fld>
            <a:endParaRPr/>
          </a:p>
        </p:txBody>
      </p:sp>
      <p:sp>
        <p:nvSpPr>
          <p:cNvPr id="7" name="Slide Number Placeholder 6"/>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ageCurlDoubl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914162" y="1803400"/>
            <a:ext cx="4977104" cy="914400"/>
          </a:xfrm>
        </p:spPr>
        <p:txBody>
          <a:bodyPr anchor="ctr">
            <a:noAutofit/>
          </a:bodyPr>
          <a:lstStyle>
            <a:lvl1pPr marL="0" indent="0">
              <a:lnSpc>
                <a:spcPct val="80000"/>
              </a:lnSpc>
              <a:spcBef>
                <a:spcPts val="0"/>
              </a:spcBef>
              <a:buNone/>
              <a:defRPr sz="2800" b="0">
                <a:solidFill>
                  <a:schemeClr val="tx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a:t>Edit Master text styles</a:t>
            </a:r>
          </a:p>
        </p:txBody>
      </p:sp>
      <p:sp>
        <p:nvSpPr>
          <p:cNvPr id="4" name="Content Placeholder 3"/>
          <p:cNvSpPr>
            <a:spLocks noGrp="1"/>
          </p:cNvSpPr>
          <p:nvPr>
            <p:ph sz="half" idx="2"/>
          </p:nvPr>
        </p:nvSpPr>
        <p:spPr>
          <a:xfrm>
            <a:off x="914162" y="2717800"/>
            <a:ext cx="4977104" cy="3556000"/>
          </a:xfrm>
        </p:spPr>
        <p:txBody>
          <a:bodyPr>
            <a:normAutofit/>
          </a:bodyPr>
          <a:lstStyle>
            <a:lvl1pPr>
              <a:defRPr sz="2400"/>
            </a:lvl1pPr>
            <a:lvl2pPr>
              <a:defRPr sz="2000"/>
            </a:lvl2pPr>
            <a:lvl3pPr>
              <a:defRPr sz="1800"/>
            </a:lvl3pPr>
            <a:lvl4pPr>
              <a:defRPr sz="1600"/>
            </a:lvl4pPr>
            <a:lvl5pPr>
              <a:defRPr sz="1400"/>
            </a:lvl5pPr>
            <a:lvl6pPr marL="2669581">
              <a:defRPr sz="1400"/>
            </a:lvl6pPr>
            <a:lvl7pPr marL="2669581">
              <a:defRPr sz="1400"/>
            </a:lvl7pPr>
            <a:lvl8pPr marL="2669581">
              <a:defRPr sz="1400"/>
            </a:lvl8pPr>
            <a:lvl9pPr marL="2669581">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97559" y="1803400"/>
            <a:ext cx="4977104" cy="914400"/>
          </a:xfrm>
        </p:spPr>
        <p:txBody>
          <a:bodyPr anchor="ctr">
            <a:noAutofit/>
          </a:bodyPr>
          <a:lstStyle>
            <a:lvl1pPr marL="0" indent="0">
              <a:lnSpc>
                <a:spcPct val="80000"/>
              </a:lnSpc>
              <a:spcBef>
                <a:spcPts val="0"/>
              </a:spcBef>
              <a:buNone/>
              <a:defRPr sz="2800" b="0">
                <a:solidFill>
                  <a:schemeClr val="tx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a:t>Edit Master text styles</a:t>
            </a:r>
          </a:p>
        </p:txBody>
      </p:sp>
      <p:sp>
        <p:nvSpPr>
          <p:cNvPr id="6" name="Content Placeholder 5"/>
          <p:cNvSpPr>
            <a:spLocks noGrp="1"/>
          </p:cNvSpPr>
          <p:nvPr>
            <p:ph sz="quarter" idx="4"/>
          </p:nvPr>
        </p:nvSpPr>
        <p:spPr>
          <a:xfrm>
            <a:off x="6297559" y="2717800"/>
            <a:ext cx="4977104" cy="3556000"/>
          </a:xfrm>
        </p:spPr>
        <p:txBody>
          <a:bodyPr>
            <a:normAutofit/>
          </a:bodyPr>
          <a:lstStyle>
            <a:lvl1pPr>
              <a:defRPr sz="2400"/>
            </a:lvl1pPr>
            <a:lvl2pPr>
              <a:defRPr sz="2000"/>
            </a:lvl2pPr>
            <a:lvl3pPr>
              <a:defRPr sz="1800"/>
            </a:lvl3pPr>
            <a:lvl4pPr>
              <a:defRPr sz="1600"/>
            </a:lvl4pPr>
            <a:lvl5pPr>
              <a:defRPr sz="1400"/>
            </a:lvl5pPr>
            <a:lvl6pPr marL="2669581">
              <a:defRPr sz="1400"/>
            </a:lvl6pPr>
            <a:lvl7pPr marL="2669581">
              <a:defRPr sz="1400"/>
            </a:lvl7pPr>
            <a:lvl8pPr marL="2669581">
              <a:defRPr sz="1400" baseline="0"/>
            </a:lvl8pPr>
            <a:lvl9pPr marL="2669581">
              <a:defRPr sz="14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endParaRPr/>
          </a:p>
        </p:txBody>
      </p:sp>
      <p:sp>
        <p:nvSpPr>
          <p:cNvPr id="7" name="Date Placeholder 6"/>
          <p:cNvSpPr>
            <a:spLocks noGrp="1"/>
          </p:cNvSpPr>
          <p:nvPr>
            <p:ph type="dt" sz="half" idx="10"/>
          </p:nvPr>
        </p:nvSpPr>
        <p:spPr/>
        <p:txBody>
          <a:bodyPr/>
          <a:lstStyle/>
          <a:p>
            <a:fld id="{3B9B9059-F1D6-41D0-95CF-D21CAA096B3A}" type="datetimeFigureOut">
              <a:rPr lang="en-US"/>
              <a:t>9/16/2018</a:t>
            </a:fld>
            <a:endParaRPr/>
          </a:p>
        </p:txBody>
      </p:sp>
      <p:sp>
        <p:nvSpPr>
          <p:cNvPr id="9" name="Slide Number Placeholder 8"/>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ageCurlDoubl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endParaRPr/>
          </a:p>
        </p:txBody>
      </p:sp>
      <p:sp>
        <p:nvSpPr>
          <p:cNvPr id="3" name="Date Placeholder 2"/>
          <p:cNvSpPr>
            <a:spLocks noGrp="1"/>
          </p:cNvSpPr>
          <p:nvPr>
            <p:ph type="dt" sz="half" idx="10"/>
          </p:nvPr>
        </p:nvSpPr>
        <p:spPr/>
        <p:txBody>
          <a:bodyPr/>
          <a:lstStyle/>
          <a:p>
            <a:fld id="{3B9B9059-F1D6-41D0-95CF-D21CAA096B3A}" type="datetimeFigureOut">
              <a:rPr lang="en-US"/>
              <a:t>9/16/2018</a:t>
            </a:fld>
            <a:endParaRPr/>
          </a:p>
        </p:txBody>
      </p:sp>
      <p:sp>
        <p:nvSpPr>
          <p:cNvPr id="5" name="Slide Number Placeholder 4"/>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ageCurlDoubl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ageCurlDoubl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21163" y="482600"/>
            <a:ext cx="3961368" cy="1422400"/>
          </a:xfrm>
        </p:spPr>
        <p:txBody>
          <a:bodyPr anchor="b">
            <a:noAutofit/>
          </a:bodyPr>
          <a:lstStyle>
            <a:lvl1pPr algn="l">
              <a:defRPr sz="3200" b="0"/>
            </a:lvl1pPr>
          </a:lstStyle>
          <a:p>
            <a:r>
              <a:rPr lang="en-US"/>
              <a:t>Click to edit Master title style</a:t>
            </a:r>
            <a:endParaRPr/>
          </a:p>
        </p:txBody>
      </p:sp>
      <p:sp>
        <p:nvSpPr>
          <p:cNvPr id="20" name="Rectangle 19"/>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 name="Content Placeholder 2"/>
          <p:cNvSpPr>
            <a:spLocks noGrp="1"/>
          </p:cNvSpPr>
          <p:nvPr>
            <p:ph idx="1"/>
          </p:nvPr>
        </p:nvSpPr>
        <p:spPr bwMode="white">
          <a:xfrm>
            <a:off x="507868" y="482600"/>
            <a:ext cx="6602280" cy="5842001"/>
          </a:xfrm>
        </p:spPr>
        <p:txBody>
          <a:bodyPr>
            <a:normAutofit/>
          </a:bodyPr>
          <a:lstStyle>
            <a:lvl1pPr>
              <a:defRPr sz="2800"/>
            </a:lvl1pPr>
            <a:lvl2pPr>
              <a:defRPr sz="2400"/>
            </a:lvl2pPr>
            <a:lvl3pPr>
              <a:defRPr sz="20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7821163" y="2108200"/>
            <a:ext cx="3961368" cy="4267200"/>
          </a:xfrm>
        </p:spPr>
        <p:txBody>
          <a:bodyPr anchor="t" anchorCtr="0">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Edit Master text styles</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ageCurlDoubl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 name="Title 1"/>
          <p:cNvSpPr>
            <a:spLocks noGrp="1"/>
          </p:cNvSpPr>
          <p:nvPr>
            <p:ph type="title"/>
          </p:nvPr>
        </p:nvSpPr>
        <p:spPr>
          <a:xfrm>
            <a:off x="6399133" y="1905000"/>
            <a:ext cx="5180251" cy="1727200"/>
          </a:xfrm>
        </p:spPr>
        <p:txBody>
          <a:bodyPr anchor="b" anchorCtr="0">
            <a:normAutofit/>
          </a:bodyPr>
          <a:lstStyle>
            <a:lvl1pPr algn="l">
              <a:defRPr sz="3200" b="0"/>
            </a:lvl1pPr>
          </a:lstStyle>
          <a:p>
            <a:r>
              <a:rPr lang="en-US"/>
              <a:t>Click to edit Master title style</a:t>
            </a:r>
            <a:endParaRPr/>
          </a:p>
        </p:txBody>
      </p:sp>
      <p:sp>
        <p:nvSpPr>
          <p:cNvPr id="9" name="Rectangle 8"/>
          <p:cNvSpPr/>
          <p:nvPr/>
        </p:nvSpPr>
        <p:spPr>
          <a:xfrm>
            <a:off x="0" y="-1115"/>
            <a:ext cx="6093594"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 name="Picture Placeholder 2" descr="An empty placeholder to add an image. Click on the placeholder and select the image that you wish to add.&#10;"/>
          <p:cNvSpPr>
            <a:spLocks noGrp="1"/>
          </p:cNvSpPr>
          <p:nvPr>
            <p:ph type="pic" idx="1"/>
          </p:nvPr>
        </p:nvSpPr>
        <p:spPr>
          <a:xfrm>
            <a:off x="507869" y="482601"/>
            <a:ext cx="5077859" cy="5862706"/>
          </a:xfrm>
          <a:noFill/>
          <a:ln w="9525">
            <a:noFill/>
            <a:miter lim="800000"/>
          </a:ln>
          <a:effectLst/>
        </p:spPr>
        <p:txBody>
          <a:bodyPr>
            <a:normAutofit/>
          </a:bodyPr>
          <a:lstStyle>
            <a:lvl1pPr marL="0" indent="0" algn="ctr">
              <a:buNone/>
              <a:defRPr sz="27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lang="en-US"/>
              <a:t>Click icon to add picture</a:t>
            </a:r>
            <a:endParaRPr/>
          </a:p>
        </p:txBody>
      </p:sp>
      <p:sp>
        <p:nvSpPr>
          <p:cNvPr id="4" name="Text Placeholder 3"/>
          <p:cNvSpPr>
            <a:spLocks noGrp="1"/>
          </p:cNvSpPr>
          <p:nvPr>
            <p:ph type="body" sz="half" idx="2"/>
          </p:nvPr>
        </p:nvSpPr>
        <p:spPr>
          <a:xfrm>
            <a:off x="6399133" y="3733800"/>
            <a:ext cx="5180251" cy="1727200"/>
          </a:xfrm>
        </p:spPr>
        <p:txBody>
          <a:bodyPr>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Edit Master text styles</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ageCurlDoubl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162" y="482600"/>
            <a:ext cx="10360501" cy="1219200"/>
          </a:xfrm>
          <a:prstGeom prst="rect">
            <a:avLst/>
          </a:prstGeom>
          <a:effectLst/>
        </p:spPr>
        <p:txBody>
          <a:bodyPr vert="horz" lIns="121899" tIns="60949" rIns="121899" bIns="60949" rtlCol="0" anchor="b" anchorCtr="0">
            <a:normAutofit/>
          </a:bodyPr>
          <a:lstStyle/>
          <a:p>
            <a:r>
              <a:rPr lang="en-US"/>
              <a:t>Click to edit Master title style</a:t>
            </a:r>
            <a:endParaRPr/>
          </a:p>
        </p:txBody>
      </p:sp>
      <p:sp>
        <p:nvSpPr>
          <p:cNvPr id="3" name="Text Placeholder 2"/>
          <p:cNvSpPr>
            <a:spLocks noGrp="1"/>
          </p:cNvSpPr>
          <p:nvPr>
            <p:ph type="body" idx="1"/>
          </p:nvPr>
        </p:nvSpPr>
        <p:spPr>
          <a:xfrm>
            <a:off x="914162" y="1803401"/>
            <a:ext cx="10360501" cy="4470400"/>
          </a:xfrm>
          <a:prstGeom prst="rect">
            <a:avLst/>
          </a:prstGeom>
        </p:spPr>
        <p:txBody>
          <a:bodyPr vert="horz" lIns="121899" tIns="60949" rIns="121899" bIns="60949"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3"/>
          </p:nvPr>
        </p:nvSpPr>
        <p:spPr>
          <a:xfrm>
            <a:off x="914162" y="6375400"/>
            <a:ext cx="7414869" cy="195072"/>
          </a:xfrm>
          <a:prstGeom prst="rect">
            <a:avLst/>
          </a:prstGeom>
        </p:spPr>
        <p:txBody>
          <a:bodyPr vert="horz" lIns="121899" tIns="60949" rIns="121899" bIns="60949" rtlCol="0" anchor="ctr"/>
          <a:lstStyle>
            <a:lvl1pPr algn="l">
              <a:defRPr sz="1100">
                <a:solidFill>
                  <a:schemeClr val="tx1"/>
                </a:solidFill>
              </a:defRPr>
            </a:lvl1pPr>
          </a:lstStyle>
          <a:p>
            <a:endParaRPr/>
          </a:p>
        </p:txBody>
      </p:sp>
      <p:sp>
        <p:nvSpPr>
          <p:cNvPr id="4" name="Date Placeholder 3"/>
          <p:cNvSpPr>
            <a:spLocks noGrp="1"/>
          </p:cNvSpPr>
          <p:nvPr>
            <p:ph type="dt" sz="half" idx="2"/>
          </p:nvPr>
        </p:nvSpPr>
        <p:spPr>
          <a:xfrm>
            <a:off x="8735324" y="6375400"/>
            <a:ext cx="1422030" cy="195072"/>
          </a:xfrm>
          <a:prstGeom prst="rect">
            <a:avLst/>
          </a:prstGeom>
        </p:spPr>
        <p:txBody>
          <a:bodyPr vert="horz" lIns="121899" tIns="60949" rIns="121899" bIns="60949" rtlCol="0" anchor="ctr"/>
          <a:lstStyle>
            <a:lvl1pPr algn="r">
              <a:defRPr sz="1100">
                <a:solidFill>
                  <a:schemeClr val="tx1"/>
                </a:solidFill>
              </a:defRPr>
            </a:lvl1pPr>
          </a:lstStyle>
          <a:p>
            <a:fld id="{3B9B9059-F1D6-41D0-95CF-D21CAA096B3A}" type="datetimeFigureOut">
              <a:rPr lang="en-US"/>
              <a:pPr/>
              <a:t>9/16/2018</a:t>
            </a:fld>
            <a:endParaRPr/>
          </a:p>
        </p:txBody>
      </p:sp>
      <p:sp>
        <p:nvSpPr>
          <p:cNvPr id="6" name="Slide Number Placeholder 5"/>
          <p:cNvSpPr>
            <a:spLocks noGrp="1"/>
          </p:cNvSpPr>
          <p:nvPr>
            <p:ph type="sldNum" sz="quarter" idx="4"/>
          </p:nvPr>
        </p:nvSpPr>
        <p:spPr>
          <a:xfrm>
            <a:off x="10441760" y="6375400"/>
            <a:ext cx="832903" cy="195072"/>
          </a:xfrm>
          <a:prstGeom prst="rect">
            <a:avLst/>
          </a:prstGeom>
        </p:spPr>
        <p:txBody>
          <a:bodyPr vert="horz" lIns="121899" tIns="60949" rIns="121899" bIns="60949" rtlCol="0" anchor="ctr"/>
          <a:lstStyle>
            <a:lvl1pPr algn="r">
              <a:defRPr sz="1100">
                <a:solidFill>
                  <a:schemeClr val="tx1"/>
                </a:solidFill>
              </a:defRPr>
            </a:lvl1pPr>
          </a:lstStyle>
          <a:p>
            <a:fld id="{E5FD5434-F838-4DD4-A17B-1CB1A1850DF4}" type="slidenum">
              <a:rPr/>
              <a:pPr/>
              <a:t>‹#›</a:t>
            </a:fld>
            <a:endParaRPr/>
          </a:p>
        </p:txBody>
      </p:sp>
    </p:spTree>
  </p:cSld>
  <p:clrMap bg1="dk1" tx1="lt1" bg2="dk2" tx2="lt2" accent1="accent1" accent2="accent2" accent3="accent3" accent4="accent4" accent5="accent5" accent6="accent6" hlink="hlink" folHlink="folHlink"/>
  <p:sldLayoutIdLst>
    <p:sldLayoutId id="2147483661"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82" r:id="rId10"/>
    <p:sldLayoutId id="2147483678" r:id="rId11"/>
    <p:sldLayoutId id="2147483679" r:id="rId12"/>
  </p:sldLayoutIdLst>
  <mc:AlternateContent xmlns:mc="http://schemas.openxmlformats.org/markup-compatibility/2006" xmlns:p15="http://schemas.microsoft.com/office/powerpoint/2012/main">
    <mc:Choice Requires="p15">
      <p:transition xmlns:p14="http://schemas.microsoft.com/office/powerpoint/2010/main" spd="slow" p14:dur="2250">
        <p15:prstTrans prst="pageCurlDouble"/>
      </p:transition>
    </mc:Choice>
    <mc:Fallback xmlns="">
      <p:transition spd="slow">
        <p:fade/>
      </p:transition>
    </mc:Fallback>
  </mc:AlternateContent>
  <p:txStyles>
    <p:titleStyle>
      <a:lvl1pPr algn="l" defTabSz="1218987" rtl="0" eaLnBrk="1" latinLnBrk="0" hangingPunct="1">
        <a:lnSpc>
          <a:spcPct val="80000"/>
        </a:lnSpc>
        <a:spcBef>
          <a:spcPct val="0"/>
        </a:spcBef>
        <a:buNone/>
        <a:defRPr sz="3600" kern="1200" cap="all" baseline="0">
          <a:solidFill>
            <a:schemeClr val="tx1"/>
          </a:solidFill>
          <a:effectLst/>
          <a:latin typeface="+mj-lt"/>
          <a:ea typeface="+mj-ea"/>
          <a:cs typeface="+mj-cs"/>
        </a:defRPr>
      </a:lvl1pPr>
    </p:titleStyle>
    <p:bodyStyle>
      <a:lvl1pPr marL="274320" indent="-274320" algn="l" defTabSz="1218987" rtl="0" eaLnBrk="1" latinLnBrk="0" hangingPunct="1">
        <a:lnSpc>
          <a:spcPct val="90000"/>
        </a:lnSpc>
        <a:spcBef>
          <a:spcPts val="1600"/>
        </a:spcBef>
        <a:buClr>
          <a:schemeClr val="tx2"/>
        </a:buClr>
        <a:buSzPct val="90000"/>
        <a:buFont typeface="Arial" pitchFamily="34" charset="0"/>
        <a:buChar char="•"/>
        <a:defRPr sz="2800" kern="1200">
          <a:solidFill>
            <a:schemeClr val="tx1"/>
          </a:solidFill>
          <a:latin typeface="+mn-lt"/>
          <a:ea typeface="+mn-ea"/>
          <a:cs typeface="+mn-cs"/>
        </a:defRPr>
      </a:lvl1pPr>
      <a:lvl2pPr marL="548640" indent="-274320" algn="l" defTabSz="1218987" rtl="0" eaLnBrk="1" latinLnBrk="0" hangingPunct="1">
        <a:lnSpc>
          <a:spcPct val="90000"/>
        </a:lnSpc>
        <a:spcBef>
          <a:spcPts val="800"/>
        </a:spcBef>
        <a:buClr>
          <a:schemeClr val="tx2"/>
        </a:buClr>
        <a:buSzPct val="90000"/>
        <a:buFont typeface="Cambria" pitchFamily="18" charset="0"/>
        <a:buChar char="–"/>
        <a:defRPr sz="2400" kern="1200">
          <a:solidFill>
            <a:schemeClr val="tx1"/>
          </a:solidFill>
          <a:latin typeface="+mn-lt"/>
          <a:ea typeface="+mn-ea"/>
          <a:cs typeface="+mn-cs"/>
        </a:defRPr>
      </a:lvl2pPr>
      <a:lvl3pPr marL="822960" indent="-274320" algn="l" defTabSz="1218987" rtl="0" eaLnBrk="1" latinLnBrk="0" hangingPunct="1">
        <a:lnSpc>
          <a:spcPct val="90000"/>
        </a:lnSpc>
        <a:spcBef>
          <a:spcPts val="800"/>
        </a:spcBef>
        <a:buClr>
          <a:schemeClr val="tx2"/>
        </a:buClr>
        <a:buFont typeface="Arial" pitchFamily="34" charset="0"/>
        <a:buChar char="•"/>
        <a:defRPr sz="2000" kern="1200">
          <a:solidFill>
            <a:schemeClr val="tx1"/>
          </a:solidFill>
          <a:latin typeface="+mn-lt"/>
          <a:ea typeface="+mn-ea"/>
          <a:cs typeface="+mn-cs"/>
        </a:defRPr>
      </a:lvl3pPr>
      <a:lvl4pPr marL="1097280" indent="-274320" algn="l" defTabSz="1218987" rtl="0" eaLnBrk="1" latinLnBrk="0" hangingPunct="1">
        <a:lnSpc>
          <a:spcPct val="90000"/>
        </a:lnSpc>
        <a:spcBef>
          <a:spcPts val="800"/>
        </a:spcBef>
        <a:buClr>
          <a:schemeClr val="tx2"/>
        </a:buClr>
        <a:buSzPct val="100000"/>
        <a:buFont typeface="Cambria" pitchFamily="18" charset="0"/>
        <a:buChar char="–"/>
        <a:defRPr sz="1800" kern="1200">
          <a:solidFill>
            <a:schemeClr val="tx1"/>
          </a:solidFill>
          <a:latin typeface="+mn-lt"/>
          <a:ea typeface="+mn-ea"/>
          <a:cs typeface="+mn-cs"/>
        </a:defRPr>
      </a:lvl4pPr>
      <a:lvl5pPr marL="137160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5pPr>
      <a:lvl6pPr marL="164592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6pPr>
      <a:lvl7pPr marL="192024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7pPr>
      <a:lvl8pPr marL="219456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8pPr>
      <a:lvl9pPr marL="246888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normAutofit/>
          </a:bodyPr>
          <a:lstStyle/>
          <a:p>
            <a:r>
              <a:rPr lang="en-US" sz="6000" b="1" dirty="0">
                <a:latin typeface="Calibri" panose="020F0502020204030204" pitchFamily="34" charset="0"/>
                <a:cs typeface="Calibri" panose="020F0502020204030204" pitchFamily="34" charset="0"/>
              </a:rPr>
              <a:t>Do We have to sin?</a:t>
            </a:r>
          </a:p>
        </p:txBody>
      </p:sp>
      <p:sp>
        <p:nvSpPr>
          <p:cNvPr id="2" name="Subtitle 1"/>
          <p:cNvSpPr>
            <a:spLocks noGrp="1"/>
          </p:cNvSpPr>
          <p:nvPr>
            <p:ph type="subTitle" idx="1"/>
          </p:nvPr>
        </p:nvSpPr>
        <p:spPr/>
        <p:txBody>
          <a:bodyPr>
            <a:normAutofit/>
          </a:bodyPr>
          <a:lstStyle/>
          <a:p>
            <a:r>
              <a:rPr lang="en-US" sz="4000" dirty="0">
                <a:latin typeface="Calibri" panose="020F0502020204030204" pitchFamily="34" charset="0"/>
                <a:cs typeface="Calibri" panose="020F0502020204030204" pitchFamily="34" charset="0"/>
              </a:rPr>
              <a:t>Hebrews 4:15</a:t>
            </a:r>
          </a:p>
        </p:txBody>
      </p:sp>
      <p:sp>
        <p:nvSpPr>
          <p:cNvPr id="4" name="TextBox 3">
            <a:extLst>
              <a:ext uri="{FF2B5EF4-FFF2-40B4-BE49-F238E27FC236}">
                <a16:creationId xmlns:a16="http://schemas.microsoft.com/office/drawing/2014/main" id="{3AAFC972-3B57-47A8-9304-9692693F1992}"/>
              </a:ext>
            </a:extLst>
          </p:cNvPr>
          <p:cNvSpPr txBox="1"/>
          <p:nvPr/>
        </p:nvSpPr>
        <p:spPr>
          <a:xfrm>
            <a:off x="0" y="6544068"/>
            <a:ext cx="12188825" cy="313932"/>
          </a:xfrm>
          <a:prstGeom prst="rect">
            <a:avLst/>
          </a:prstGeom>
          <a:solidFill>
            <a:schemeClr val="bg1"/>
          </a:solidFill>
        </p:spPr>
        <p:txBody>
          <a:bodyPr wrap="square" rtlCol="0">
            <a:spAutoFit/>
          </a:bodyPr>
          <a:lstStyle/>
          <a:p>
            <a:pPr>
              <a:lnSpc>
                <a:spcPct val="90000"/>
              </a:lnSpc>
            </a:pPr>
            <a:r>
              <a:rPr lang="en-US" sz="1600" dirty="0">
                <a:latin typeface="Calibri" panose="020F0502020204030204" pitchFamily="34" charset="0"/>
                <a:cs typeface="Calibri" panose="020F0502020204030204" pitchFamily="34" charset="0"/>
              </a:rPr>
              <a:t>Richie Thetford						 	 www.thetfordcountry.com</a:t>
            </a:r>
          </a:p>
        </p:txBody>
      </p:sp>
    </p:spTree>
    <p:extLst>
      <p:ext uri="{BB962C8B-B14F-4D97-AF65-F5344CB8AC3E}">
        <p14:creationId xmlns:p14="http://schemas.microsoft.com/office/powerpoint/2010/main" val="10828716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ageCurlDoubl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5B56A92-4D22-4D98-A4CA-1F6C18390C7D}"/>
              </a:ext>
            </a:extLst>
          </p:cNvPr>
          <p:cNvSpPr/>
          <p:nvPr/>
        </p:nvSpPr>
        <p:spPr>
          <a:xfrm>
            <a:off x="0" y="0"/>
            <a:ext cx="12188825" cy="1219200"/>
          </a:xfrm>
          <a:prstGeom prst="rect">
            <a:avLst/>
          </a:prstGeom>
          <a:solidFill>
            <a:schemeClr val="bg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2"/>
          <p:cNvSpPr>
            <a:spLocks noGrp="1"/>
          </p:cNvSpPr>
          <p:nvPr>
            <p:ph type="title"/>
          </p:nvPr>
        </p:nvSpPr>
        <p:spPr>
          <a:xfrm>
            <a:off x="379412" y="0"/>
            <a:ext cx="10895251" cy="1219200"/>
          </a:xfrm>
        </p:spPr>
        <p:txBody>
          <a:bodyPr>
            <a:normAutofit/>
          </a:bodyPr>
          <a:lstStyle/>
          <a:p>
            <a:r>
              <a:rPr lang="en-US" sz="44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The Temptation of </a:t>
            </a:r>
            <a:r>
              <a:rPr lang="en-US" sz="4400" b="1" dirty="0" err="1">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jesus</a:t>
            </a:r>
            <a:endParaRPr lang="en-US" sz="44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4" name="Content Placeholder 13"/>
          <p:cNvSpPr>
            <a:spLocks noGrp="1"/>
          </p:cNvSpPr>
          <p:nvPr>
            <p:ph idx="1"/>
          </p:nvPr>
        </p:nvSpPr>
        <p:spPr>
          <a:xfrm>
            <a:off x="379412" y="1447800"/>
            <a:ext cx="10360501" cy="4470400"/>
          </a:xfrm>
        </p:spPr>
        <p:txBody>
          <a:bodyPr>
            <a:normAutofit/>
          </a:bodyPr>
          <a:lstStyle/>
          <a:p>
            <a:r>
              <a:rPr lang="en-US" sz="3600" b="1" dirty="0">
                <a:latin typeface="Calibri" panose="020F0502020204030204" pitchFamily="34" charset="0"/>
                <a:cs typeface="Calibri" panose="020F0502020204030204" pitchFamily="34" charset="0"/>
              </a:rPr>
              <a:t>Three avenues</a:t>
            </a:r>
          </a:p>
          <a:p>
            <a:pPr lvl="1"/>
            <a:r>
              <a:rPr lang="en-US" sz="3400" dirty="0">
                <a:latin typeface="Calibri" panose="020F0502020204030204" pitchFamily="34" charset="0"/>
                <a:cs typeface="Calibri" panose="020F0502020204030204" pitchFamily="34" charset="0"/>
              </a:rPr>
              <a:t>Matthew 4:1-11</a:t>
            </a:r>
          </a:p>
          <a:p>
            <a:pPr lvl="1"/>
            <a:r>
              <a:rPr lang="en-US" sz="3400" dirty="0">
                <a:latin typeface="Calibri" panose="020F0502020204030204" pitchFamily="34" charset="0"/>
                <a:cs typeface="Calibri" panose="020F0502020204030204" pitchFamily="34" charset="0"/>
              </a:rPr>
              <a:t>1 John 2:14-17</a:t>
            </a:r>
          </a:p>
          <a:p>
            <a:r>
              <a:rPr lang="en-US" sz="3600" b="1" dirty="0">
                <a:latin typeface="Calibri" panose="020F0502020204030204" pitchFamily="34" charset="0"/>
                <a:cs typeface="Calibri" panose="020F0502020204030204" pitchFamily="34" charset="0"/>
              </a:rPr>
              <a:t>Jesus did not give in</a:t>
            </a:r>
          </a:p>
          <a:p>
            <a:pPr lvl="1"/>
            <a:r>
              <a:rPr lang="en-US" sz="3400" dirty="0">
                <a:latin typeface="Calibri" panose="020F0502020204030204" pitchFamily="34" charset="0"/>
                <a:cs typeface="Calibri" panose="020F0502020204030204" pitchFamily="34" charset="0"/>
              </a:rPr>
              <a:t>James 4:7-8</a:t>
            </a:r>
          </a:p>
          <a:p>
            <a:pPr lvl="1"/>
            <a:endParaRPr lang="en-US" sz="3200" dirty="0">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131E4AFE-2416-4978-890F-576B7D54C07A}"/>
              </a:ext>
            </a:extLst>
          </p:cNvPr>
          <p:cNvSpPr txBox="1"/>
          <p:nvPr/>
        </p:nvSpPr>
        <p:spPr>
          <a:xfrm>
            <a:off x="0" y="6544068"/>
            <a:ext cx="12188825" cy="313932"/>
          </a:xfrm>
          <a:prstGeom prst="rect">
            <a:avLst/>
          </a:prstGeom>
          <a:solidFill>
            <a:schemeClr val="bg1"/>
          </a:solidFill>
        </p:spPr>
        <p:txBody>
          <a:bodyPr wrap="square" rtlCol="0">
            <a:spAutoFit/>
          </a:bodyPr>
          <a:lstStyle/>
          <a:p>
            <a:pPr>
              <a:lnSpc>
                <a:spcPct val="90000"/>
              </a:lnSpc>
            </a:pPr>
            <a:r>
              <a:rPr lang="en-US" sz="1600" dirty="0">
                <a:latin typeface="Calibri" panose="020F0502020204030204" pitchFamily="34" charset="0"/>
                <a:cs typeface="Calibri" panose="020F0502020204030204" pitchFamily="34" charset="0"/>
              </a:rPr>
              <a:t>Richie Thetford						 	 www.thetfordcountry.com</a:t>
            </a:r>
          </a:p>
        </p:txBody>
      </p:sp>
      <p:pic>
        <p:nvPicPr>
          <p:cNvPr id="8" name="Picture 7">
            <a:extLst>
              <a:ext uri="{FF2B5EF4-FFF2-40B4-BE49-F238E27FC236}">
                <a16:creationId xmlns:a16="http://schemas.microsoft.com/office/drawing/2014/main" id="{8FB04E8F-14F7-4C9E-A6EF-5DF77ECEBE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2812" y="2300288"/>
            <a:ext cx="7288213" cy="4099619"/>
          </a:xfrm>
          <a:prstGeom prst="rect">
            <a:avLst/>
          </a:prstGeom>
          <a:ln>
            <a:noFill/>
          </a:ln>
          <a:effectLst>
            <a:softEdge rad="112500"/>
          </a:effectLst>
        </p:spPr>
      </p:pic>
    </p:spTree>
    <p:extLst>
      <p:ext uri="{BB962C8B-B14F-4D97-AF65-F5344CB8AC3E}">
        <p14:creationId xmlns:p14="http://schemas.microsoft.com/office/powerpoint/2010/main" val="17952197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4">
                                            <p:txEl>
                                              <p:pRg st="3" end="3"/>
                                            </p:txEl>
                                          </p:spTgt>
                                        </p:tgtEl>
                                        <p:attrNameLst>
                                          <p:attrName>style.visibility</p:attrName>
                                        </p:attrNameLst>
                                      </p:cBhvr>
                                      <p:to>
                                        <p:strVal val="visible"/>
                                      </p:to>
                                    </p:set>
                                    <p:anim calcmode="lin" valueType="num">
                                      <p:cBhvr>
                                        <p:cTn id="7" dur="500" fill="hold"/>
                                        <p:tgtEl>
                                          <p:spTgt spid="14">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14">
                                            <p:txEl>
                                              <p:pRg st="3" end="3"/>
                                            </p:txEl>
                                          </p:spTgt>
                                        </p:tgtEl>
                                        <p:attrNameLst>
                                          <p:attrName>ppt_h</p:attrName>
                                        </p:attrNameLst>
                                      </p:cBhvr>
                                      <p:tavLst>
                                        <p:tav tm="0">
                                          <p:val>
                                            <p:fltVal val="0"/>
                                          </p:val>
                                        </p:tav>
                                        <p:tav tm="100000">
                                          <p:val>
                                            <p:strVal val="#ppt_h"/>
                                          </p:val>
                                        </p:tav>
                                      </p:tavLst>
                                    </p:anim>
                                    <p:animEffect transition="in" filter="fade">
                                      <p:cBhvr>
                                        <p:cTn id="9" dur="500"/>
                                        <p:tgtEl>
                                          <p:spTgt spid="14">
                                            <p:txEl>
                                              <p:pRg st="3" end="3"/>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14">
                                            <p:txEl>
                                              <p:pRg st="4" end="4"/>
                                            </p:txEl>
                                          </p:spTgt>
                                        </p:tgtEl>
                                        <p:attrNameLst>
                                          <p:attrName>style.visibility</p:attrName>
                                        </p:attrNameLst>
                                      </p:cBhvr>
                                      <p:to>
                                        <p:strVal val="visible"/>
                                      </p:to>
                                    </p:set>
                                    <p:anim calcmode="lin" valueType="num">
                                      <p:cBhvr>
                                        <p:cTn id="13" dur="500" fill="hold"/>
                                        <p:tgtEl>
                                          <p:spTgt spid="14">
                                            <p:txEl>
                                              <p:pRg st="4" end="4"/>
                                            </p:txEl>
                                          </p:spTgt>
                                        </p:tgtEl>
                                        <p:attrNameLst>
                                          <p:attrName>ppt_w</p:attrName>
                                        </p:attrNameLst>
                                      </p:cBhvr>
                                      <p:tavLst>
                                        <p:tav tm="0">
                                          <p:val>
                                            <p:fltVal val="0"/>
                                          </p:val>
                                        </p:tav>
                                        <p:tav tm="100000">
                                          <p:val>
                                            <p:strVal val="#ppt_w"/>
                                          </p:val>
                                        </p:tav>
                                      </p:tavLst>
                                    </p:anim>
                                    <p:anim calcmode="lin" valueType="num">
                                      <p:cBhvr>
                                        <p:cTn id="14" dur="500" fill="hold"/>
                                        <p:tgtEl>
                                          <p:spTgt spid="14">
                                            <p:txEl>
                                              <p:pRg st="4" end="4"/>
                                            </p:txEl>
                                          </p:spTgt>
                                        </p:tgtEl>
                                        <p:attrNameLst>
                                          <p:attrName>ppt_h</p:attrName>
                                        </p:attrNameLst>
                                      </p:cBhvr>
                                      <p:tavLst>
                                        <p:tav tm="0">
                                          <p:val>
                                            <p:fltVal val="0"/>
                                          </p:val>
                                        </p:tav>
                                        <p:tav tm="100000">
                                          <p:val>
                                            <p:strVal val="#ppt_h"/>
                                          </p:val>
                                        </p:tav>
                                      </p:tavLst>
                                    </p:anim>
                                    <p:animEffect transition="in" filter="fade">
                                      <p:cBhvr>
                                        <p:cTn id="15" dur="500"/>
                                        <p:tgtEl>
                                          <p:spTgt spid="1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5B56A92-4D22-4D98-A4CA-1F6C18390C7D}"/>
              </a:ext>
            </a:extLst>
          </p:cNvPr>
          <p:cNvSpPr/>
          <p:nvPr/>
        </p:nvSpPr>
        <p:spPr>
          <a:xfrm>
            <a:off x="0" y="0"/>
            <a:ext cx="12188825" cy="1219200"/>
          </a:xfrm>
          <a:prstGeom prst="rect">
            <a:avLst/>
          </a:prstGeom>
          <a:solidFill>
            <a:schemeClr val="bg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2"/>
          <p:cNvSpPr>
            <a:spLocks noGrp="1"/>
          </p:cNvSpPr>
          <p:nvPr>
            <p:ph type="title"/>
          </p:nvPr>
        </p:nvSpPr>
        <p:spPr>
          <a:xfrm>
            <a:off x="379412" y="0"/>
            <a:ext cx="10895251" cy="1219200"/>
          </a:xfrm>
        </p:spPr>
        <p:txBody>
          <a:bodyPr>
            <a:normAutofit/>
          </a:bodyPr>
          <a:lstStyle/>
          <a:p>
            <a:r>
              <a:rPr lang="en-US" sz="44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Do we have to sin?</a:t>
            </a:r>
          </a:p>
        </p:txBody>
      </p:sp>
      <p:sp>
        <p:nvSpPr>
          <p:cNvPr id="14" name="Content Placeholder 13"/>
          <p:cNvSpPr>
            <a:spLocks noGrp="1"/>
          </p:cNvSpPr>
          <p:nvPr>
            <p:ph idx="1"/>
          </p:nvPr>
        </p:nvSpPr>
        <p:spPr>
          <a:xfrm>
            <a:off x="379412" y="1447800"/>
            <a:ext cx="10360501" cy="4470400"/>
          </a:xfrm>
        </p:spPr>
        <p:txBody>
          <a:bodyPr>
            <a:normAutofit/>
          </a:bodyPr>
          <a:lstStyle/>
          <a:p>
            <a:r>
              <a:rPr lang="en-US" sz="3600" b="1" dirty="0">
                <a:latin typeface="Calibri" panose="020F0502020204030204" pitchFamily="34" charset="0"/>
                <a:cs typeface="Calibri" panose="020F0502020204030204" pitchFamily="34" charset="0"/>
              </a:rPr>
              <a:t>NO – we have an escape!</a:t>
            </a:r>
          </a:p>
          <a:p>
            <a:pPr lvl="1"/>
            <a:r>
              <a:rPr lang="en-US" sz="3400" dirty="0">
                <a:latin typeface="Calibri" panose="020F0502020204030204" pitchFamily="34" charset="0"/>
                <a:cs typeface="Calibri" panose="020F0502020204030204" pitchFamily="34" charset="0"/>
              </a:rPr>
              <a:t>1 Corinthians 10:13</a:t>
            </a:r>
            <a:endParaRPr lang="en-US" sz="3200" dirty="0">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131E4AFE-2416-4978-890F-576B7D54C07A}"/>
              </a:ext>
            </a:extLst>
          </p:cNvPr>
          <p:cNvSpPr txBox="1"/>
          <p:nvPr/>
        </p:nvSpPr>
        <p:spPr>
          <a:xfrm>
            <a:off x="0" y="6544068"/>
            <a:ext cx="12188825" cy="313932"/>
          </a:xfrm>
          <a:prstGeom prst="rect">
            <a:avLst/>
          </a:prstGeom>
          <a:solidFill>
            <a:schemeClr val="bg1"/>
          </a:solidFill>
        </p:spPr>
        <p:txBody>
          <a:bodyPr wrap="square" rtlCol="0">
            <a:spAutoFit/>
          </a:bodyPr>
          <a:lstStyle/>
          <a:p>
            <a:pPr>
              <a:lnSpc>
                <a:spcPct val="90000"/>
              </a:lnSpc>
            </a:pPr>
            <a:r>
              <a:rPr lang="en-US" sz="1600" dirty="0">
                <a:latin typeface="Calibri" panose="020F0502020204030204" pitchFamily="34" charset="0"/>
                <a:cs typeface="Calibri" panose="020F0502020204030204" pitchFamily="34" charset="0"/>
              </a:rPr>
              <a:t>Richie Thetford						 	 www.thetfordcountry.com</a:t>
            </a:r>
          </a:p>
        </p:txBody>
      </p:sp>
      <p:pic>
        <p:nvPicPr>
          <p:cNvPr id="5" name="Picture 4">
            <a:extLst>
              <a:ext uri="{FF2B5EF4-FFF2-40B4-BE49-F238E27FC236}">
                <a16:creationId xmlns:a16="http://schemas.microsoft.com/office/drawing/2014/main" id="{A5F4AE35-1740-4F3F-8A08-A403E7EE8E1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36292" y="1752600"/>
            <a:ext cx="6258988" cy="4671060"/>
          </a:xfrm>
          <a:prstGeom prst="rect">
            <a:avLst/>
          </a:prstGeom>
          <a:ln>
            <a:noFill/>
          </a:ln>
          <a:effectLst>
            <a:softEdge rad="112500"/>
          </a:effectLst>
        </p:spPr>
      </p:pic>
    </p:spTree>
    <p:extLst>
      <p:ext uri="{BB962C8B-B14F-4D97-AF65-F5344CB8AC3E}">
        <p14:creationId xmlns:p14="http://schemas.microsoft.com/office/powerpoint/2010/main" val="22331337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ageCurlDoubl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98612" y="152401"/>
            <a:ext cx="8991600" cy="6555641"/>
          </a:xfrm>
          <a:prstGeom prst="rect">
            <a:avLst/>
          </a:prstGeom>
        </p:spPr>
        <p:txBody>
          <a:bodyPr wrap="square">
            <a:spAutoFit/>
          </a:bodyPr>
          <a:lstStyle/>
          <a:p>
            <a:pPr algn="ctr"/>
            <a:r>
              <a:rPr lang="en-US" sz="3200" b="1" dirty="0">
                <a:latin typeface="Calibri" panose="020F0502020204030204" pitchFamily="34" charset="0"/>
                <a:cs typeface="Calibri" panose="020F0502020204030204" pitchFamily="34" charset="0"/>
              </a:rPr>
              <a:t>An Autobiography of Life</a:t>
            </a:r>
          </a:p>
          <a:p>
            <a:pPr algn="ctr"/>
            <a:r>
              <a:rPr lang="en-US" sz="2800" b="1" dirty="0">
                <a:solidFill>
                  <a:srgbClr val="FFFF00"/>
                </a:solidFill>
                <a:latin typeface="Calibri" panose="020F0502020204030204" pitchFamily="34" charset="0"/>
                <a:cs typeface="Calibri" panose="020F0502020204030204" pitchFamily="34" charset="0"/>
              </a:rPr>
              <a:t>(1 Corinthians 10:13)</a:t>
            </a:r>
          </a:p>
          <a:p>
            <a:endParaRPr lang="en-US" b="1" dirty="0">
              <a:latin typeface="Calibri" panose="020F0502020204030204" pitchFamily="34" charset="0"/>
              <a:cs typeface="Calibri" panose="020F0502020204030204" pitchFamily="34" charset="0"/>
            </a:endParaRPr>
          </a:p>
          <a:p>
            <a:r>
              <a:rPr lang="en-US" sz="2100" b="1" dirty="0">
                <a:latin typeface="Calibri" panose="020F0502020204030204" pitchFamily="34" charset="0"/>
                <a:cs typeface="Calibri" panose="020F0502020204030204" pitchFamily="34" charset="0"/>
              </a:rPr>
              <a:t>Chapter ONE</a:t>
            </a:r>
            <a:endParaRPr lang="en-US" sz="2100" dirty="0">
              <a:latin typeface="Calibri" panose="020F0502020204030204" pitchFamily="34" charset="0"/>
              <a:cs typeface="Calibri" panose="020F0502020204030204" pitchFamily="34" charset="0"/>
            </a:endParaRPr>
          </a:p>
          <a:p>
            <a:r>
              <a:rPr lang="en-US" sz="2100" dirty="0">
                <a:latin typeface="Calibri" panose="020F0502020204030204" pitchFamily="34" charset="0"/>
                <a:cs typeface="Calibri" panose="020F0502020204030204" pitchFamily="34" charset="0"/>
              </a:rPr>
              <a:t>I walk down the street.  There is a deep hole in the sidewalk.  I fall in.  I am lost ... I am hopeless.  </a:t>
            </a:r>
            <a:r>
              <a:rPr lang="en-US" sz="2100" dirty="0">
                <a:solidFill>
                  <a:srgbClr val="FFFF00"/>
                </a:solidFill>
                <a:latin typeface="Calibri" panose="020F0502020204030204" pitchFamily="34" charset="0"/>
                <a:cs typeface="Calibri" panose="020F0502020204030204" pitchFamily="34" charset="0"/>
              </a:rPr>
              <a:t>It isn’t my fault.  It takes forever to find a way out.</a:t>
            </a:r>
          </a:p>
          <a:p>
            <a:r>
              <a:rPr lang="en-US" sz="2100" b="1" dirty="0">
                <a:latin typeface="Calibri" panose="020F0502020204030204" pitchFamily="34" charset="0"/>
                <a:cs typeface="Calibri" panose="020F0502020204030204" pitchFamily="34" charset="0"/>
              </a:rPr>
              <a:t>Chapter TWO</a:t>
            </a:r>
            <a:endParaRPr lang="en-US" sz="2100" dirty="0">
              <a:latin typeface="Calibri" panose="020F0502020204030204" pitchFamily="34" charset="0"/>
              <a:cs typeface="Calibri" panose="020F0502020204030204" pitchFamily="34" charset="0"/>
            </a:endParaRPr>
          </a:p>
          <a:p>
            <a:r>
              <a:rPr lang="en-US" sz="2100" dirty="0">
                <a:latin typeface="Calibri" panose="020F0502020204030204" pitchFamily="34" charset="0"/>
                <a:cs typeface="Calibri" panose="020F0502020204030204" pitchFamily="34" charset="0"/>
              </a:rPr>
              <a:t>I walk down the same street.  There is a deep hole in the sidewalk.  I pretend I don’t see it.  I fall in again.  I can’t believe I am in the same place.  But, </a:t>
            </a:r>
            <a:r>
              <a:rPr lang="en-US" sz="2100" dirty="0">
                <a:solidFill>
                  <a:srgbClr val="FFFF00"/>
                </a:solidFill>
                <a:latin typeface="Calibri" panose="020F0502020204030204" pitchFamily="34" charset="0"/>
                <a:cs typeface="Calibri" panose="020F0502020204030204" pitchFamily="34" charset="0"/>
              </a:rPr>
              <a:t>it is not my fault.  It still takes a long time to get out.</a:t>
            </a:r>
          </a:p>
          <a:p>
            <a:r>
              <a:rPr lang="en-US" sz="2100" b="1" dirty="0">
                <a:latin typeface="Calibri" panose="020F0502020204030204" pitchFamily="34" charset="0"/>
                <a:cs typeface="Calibri" panose="020F0502020204030204" pitchFamily="34" charset="0"/>
              </a:rPr>
              <a:t>Chapter THREE</a:t>
            </a:r>
            <a:endParaRPr lang="en-US" sz="2100" dirty="0">
              <a:latin typeface="Calibri" panose="020F0502020204030204" pitchFamily="34" charset="0"/>
              <a:cs typeface="Calibri" panose="020F0502020204030204" pitchFamily="34" charset="0"/>
            </a:endParaRPr>
          </a:p>
          <a:p>
            <a:r>
              <a:rPr lang="en-US" sz="2100" dirty="0">
                <a:latin typeface="Calibri" panose="020F0502020204030204" pitchFamily="34" charset="0"/>
                <a:cs typeface="Calibri" panose="020F0502020204030204" pitchFamily="34" charset="0"/>
              </a:rPr>
              <a:t>I walk down the same street.  There is a deep hole in the sidewalk.  I see it is there.  I still fall in ... it is a habit.  My eyes are open, I know where I am. </a:t>
            </a:r>
            <a:r>
              <a:rPr lang="en-US" sz="2100" b="1" dirty="0">
                <a:latin typeface="Calibri" panose="020F0502020204030204" pitchFamily="34" charset="0"/>
                <a:cs typeface="Calibri" panose="020F0502020204030204" pitchFamily="34" charset="0"/>
              </a:rPr>
              <a:t> </a:t>
            </a:r>
            <a:r>
              <a:rPr lang="en-US" sz="2100" b="1" dirty="0">
                <a:solidFill>
                  <a:srgbClr val="FFFF00"/>
                </a:solidFill>
                <a:latin typeface="Calibri" panose="020F0502020204030204" pitchFamily="34" charset="0"/>
                <a:cs typeface="Calibri" panose="020F0502020204030204" pitchFamily="34" charset="0"/>
              </a:rPr>
              <a:t>It is my fault</a:t>
            </a:r>
            <a:r>
              <a:rPr lang="en-US" sz="2100" dirty="0">
                <a:solidFill>
                  <a:srgbClr val="FFFF00"/>
                </a:solidFill>
                <a:latin typeface="Calibri" panose="020F0502020204030204" pitchFamily="34" charset="0"/>
                <a:cs typeface="Calibri" panose="020F0502020204030204" pitchFamily="34" charset="0"/>
              </a:rPr>
              <a:t>.  I get out immediately.</a:t>
            </a:r>
          </a:p>
          <a:p>
            <a:r>
              <a:rPr lang="en-US" sz="2100" b="1" dirty="0">
                <a:latin typeface="Calibri" panose="020F0502020204030204" pitchFamily="34" charset="0"/>
                <a:cs typeface="Calibri" panose="020F0502020204030204" pitchFamily="34" charset="0"/>
              </a:rPr>
              <a:t>Chapter FOUR</a:t>
            </a:r>
            <a:endParaRPr lang="en-US" sz="2100" dirty="0">
              <a:latin typeface="Calibri" panose="020F0502020204030204" pitchFamily="34" charset="0"/>
              <a:cs typeface="Calibri" panose="020F0502020204030204" pitchFamily="34" charset="0"/>
            </a:endParaRPr>
          </a:p>
          <a:p>
            <a:r>
              <a:rPr lang="en-US" sz="2100" dirty="0">
                <a:latin typeface="Calibri" panose="020F0502020204030204" pitchFamily="34" charset="0"/>
                <a:cs typeface="Calibri" panose="020F0502020204030204" pitchFamily="34" charset="0"/>
              </a:rPr>
              <a:t>I walk down the same street.  There is a deep hole in the sidewalk.</a:t>
            </a:r>
            <a:br>
              <a:rPr lang="en-US" sz="2100" dirty="0">
                <a:latin typeface="Calibri" panose="020F0502020204030204" pitchFamily="34" charset="0"/>
                <a:cs typeface="Calibri" panose="020F0502020204030204" pitchFamily="34" charset="0"/>
              </a:rPr>
            </a:br>
            <a:r>
              <a:rPr lang="en-US" sz="2100" dirty="0">
                <a:latin typeface="Calibri" panose="020F0502020204030204" pitchFamily="34" charset="0"/>
                <a:cs typeface="Calibri" panose="020F0502020204030204" pitchFamily="34" charset="0"/>
              </a:rPr>
              <a:t>I walk around it.</a:t>
            </a:r>
          </a:p>
          <a:p>
            <a:r>
              <a:rPr lang="en-US" sz="2100" b="1" dirty="0">
                <a:latin typeface="Calibri" panose="020F0502020204030204" pitchFamily="34" charset="0"/>
                <a:cs typeface="Calibri" panose="020F0502020204030204" pitchFamily="34" charset="0"/>
              </a:rPr>
              <a:t>Chapter FIVE</a:t>
            </a:r>
            <a:endParaRPr lang="en-US" sz="2100" dirty="0">
              <a:latin typeface="Calibri" panose="020F0502020204030204" pitchFamily="34" charset="0"/>
              <a:cs typeface="Calibri" panose="020F0502020204030204" pitchFamily="34" charset="0"/>
            </a:endParaRPr>
          </a:p>
          <a:p>
            <a:r>
              <a:rPr lang="en-US" sz="2100" dirty="0">
                <a:latin typeface="Calibri" panose="020F0502020204030204" pitchFamily="34" charset="0"/>
                <a:cs typeface="Calibri" panose="020F0502020204030204" pitchFamily="34" charset="0"/>
              </a:rPr>
              <a:t>I walk down another street.</a:t>
            </a:r>
          </a:p>
        </p:txBody>
      </p:sp>
      <p:sp>
        <p:nvSpPr>
          <p:cNvPr id="10" name="Rectangle 6">
            <a:extLst>
              <a:ext uri="{FF2B5EF4-FFF2-40B4-BE49-F238E27FC236}">
                <a16:creationId xmlns:a16="http://schemas.microsoft.com/office/drawing/2014/main" id="{3382BB1E-462B-4021-A8CC-314923A44438}"/>
              </a:ext>
            </a:extLst>
          </p:cNvPr>
          <p:cNvSpPr>
            <a:spLocks noChangeArrowheads="1"/>
          </p:cNvSpPr>
          <p:nvPr/>
        </p:nvSpPr>
        <p:spPr bwMode="auto">
          <a:xfrm>
            <a:off x="1522412" y="2438400"/>
            <a:ext cx="9144000" cy="1295400"/>
          </a:xfrm>
          <a:prstGeom prst="rect">
            <a:avLst/>
          </a:prstGeom>
          <a:solidFill>
            <a:schemeClr val="bg2"/>
          </a:solidFill>
          <a:ln w="9525">
            <a:noFill/>
            <a:miter lim="800000"/>
            <a:headEnd/>
            <a:tailEnd/>
          </a:ln>
        </p:spPr>
        <p:txBody>
          <a:bodyPr wrap="none" anchor="ctr"/>
          <a:lstStyle/>
          <a:p>
            <a:endParaRPr lang="en-US" dirty="0">
              <a:latin typeface="Calibri" panose="020F0502020204030204" pitchFamily="34" charset="0"/>
              <a:cs typeface="Calibri" panose="020F0502020204030204" pitchFamily="34" charset="0"/>
            </a:endParaRPr>
          </a:p>
        </p:txBody>
      </p:sp>
      <p:sp>
        <p:nvSpPr>
          <p:cNvPr id="14" name="Rectangle 7">
            <a:extLst>
              <a:ext uri="{FF2B5EF4-FFF2-40B4-BE49-F238E27FC236}">
                <a16:creationId xmlns:a16="http://schemas.microsoft.com/office/drawing/2014/main" id="{C85E32D0-18B3-4EBA-A417-4909253AAB20}"/>
              </a:ext>
            </a:extLst>
          </p:cNvPr>
          <p:cNvSpPr>
            <a:spLocks noChangeArrowheads="1"/>
          </p:cNvSpPr>
          <p:nvPr/>
        </p:nvSpPr>
        <p:spPr bwMode="auto">
          <a:xfrm>
            <a:off x="1522412" y="3733800"/>
            <a:ext cx="9144000" cy="1295400"/>
          </a:xfrm>
          <a:prstGeom prst="rect">
            <a:avLst/>
          </a:prstGeom>
          <a:solidFill>
            <a:schemeClr val="bg2"/>
          </a:solidFill>
          <a:ln w="9525">
            <a:noFill/>
            <a:miter lim="800000"/>
            <a:headEnd/>
            <a:tailEnd/>
          </a:ln>
        </p:spPr>
        <p:txBody>
          <a:bodyPr wrap="none" anchor="ctr"/>
          <a:lstStyle/>
          <a:p>
            <a:endParaRPr lang="en-US" dirty="0">
              <a:latin typeface="Calibri" panose="020F0502020204030204" pitchFamily="34" charset="0"/>
              <a:cs typeface="Calibri" panose="020F0502020204030204" pitchFamily="34" charset="0"/>
            </a:endParaRPr>
          </a:p>
        </p:txBody>
      </p:sp>
      <p:sp>
        <p:nvSpPr>
          <p:cNvPr id="15" name="Rectangle 9">
            <a:extLst>
              <a:ext uri="{FF2B5EF4-FFF2-40B4-BE49-F238E27FC236}">
                <a16:creationId xmlns:a16="http://schemas.microsoft.com/office/drawing/2014/main" id="{33C352AB-E81A-4F51-8E9D-66DDA0B908F3}"/>
              </a:ext>
            </a:extLst>
          </p:cNvPr>
          <p:cNvSpPr>
            <a:spLocks noChangeArrowheads="1"/>
          </p:cNvSpPr>
          <p:nvPr/>
        </p:nvSpPr>
        <p:spPr bwMode="auto">
          <a:xfrm>
            <a:off x="1522412" y="5943600"/>
            <a:ext cx="9144000" cy="838200"/>
          </a:xfrm>
          <a:prstGeom prst="rect">
            <a:avLst/>
          </a:prstGeom>
          <a:solidFill>
            <a:schemeClr val="bg2"/>
          </a:solidFill>
          <a:ln w="9525">
            <a:noFill/>
            <a:miter lim="800000"/>
            <a:headEnd/>
            <a:tailEnd/>
          </a:ln>
        </p:spPr>
        <p:txBody>
          <a:bodyPr wrap="none" anchor="ctr"/>
          <a:lstStyle/>
          <a:p>
            <a:endParaRPr lang="en-US" dirty="0">
              <a:latin typeface="Calibri" panose="020F0502020204030204" pitchFamily="34" charset="0"/>
              <a:cs typeface="Calibri" panose="020F0502020204030204" pitchFamily="34" charset="0"/>
            </a:endParaRPr>
          </a:p>
        </p:txBody>
      </p:sp>
      <p:sp>
        <p:nvSpPr>
          <p:cNvPr id="16" name="Rectangle 10">
            <a:extLst>
              <a:ext uri="{FF2B5EF4-FFF2-40B4-BE49-F238E27FC236}">
                <a16:creationId xmlns:a16="http://schemas.microsoft.com/office/drawing/2014/main" id="{6941C8B7-2459-4511-A77D-7796D28E270C}"/>
              </a:ext>
            </a:extLst>
          </p:cNvPr>
          <p:cNvSpPr>
            <a:spLocks noChangeArrowheads="1"/>
          </p:cNvSpPr>
          <p:nvPr/>
        </p:nvSpPr>
        <p:spPr bwMode="auto">
          <a:xfrm>
            <a:off x="1522412" y="1295400"/>
            <a:ext cx="9144000" cy="1143000"/>
          </a:xfrm>
          <a:prstGeom prst="rect">
            <a:avLst/>
          </a:prstGeom>
          <a:solidFill>
            <a:schemeClr val="bg2"/>
          </a:solidFill>
          <a:ln w="9525">
            <a:noFill/>
            <a:miter lim="800000"/>
            <a:headEnd/>
            <a:tailEnd/>
          </a:ln>
        </p:spPr>
        <p:txBody>
          <a:bodyPr wrap="none" anchor="ctr"/>
          <a:lstStyle/>
          <a:p>
            <a:endParaRPr lang="en-US" dirty="0">
              <a:latin typeface="Calibri" panose="020F0502020204030204" pitchFamily="34" charset="0"/>
              <a:cs typeface="Calibri" panose="020F0502020204030204" pitchFamily="34" charset="0"/>
            </a:endParaRPr>
          </a:p>
        </p:txBody>
      </p:sp>
      <p:sp>
        <p:nvSpPr>
          <p:cNvPr id="17" name="Rectangle 8">
            <a:extLst>
              <a:ext uri="{FF2B5EF4-FFF2-40B4-BE49-F238E27FC236}">
                <a16:creationId xmlns:a16="http://schemas.microsoft.com/office/drawing/2014/main" id="{9DA4CE57-903C-4758-8586-18765B09E894}"/>
              </a:ext>
            </a:extLst>
          </p:cNvPr>
          <p:cNvSpPr>
            <a:spLocks noChangeArrowheads="1"/>
          </p:cNvSpPr>
          <p:nvPr/>
        </p:nvSpPr>
        <p:spPr bwMode="auto">
          <a:xfrm>
            <a:off x="1522412" y="5029200"/>
            <a:ext cx="9144000" cy="914400"/>
          </a:xfrm>
          <a:prstGeom prst="rect">
            <a:avLst/>
          </a:prstGeom>
          <a:solidFill>
            <a:schemeClr val="bg2"/>
          </a:solidFill>
          <a:ln w="9525">
            <a:noFill/>
            <a:miter lim="800000"/>
            <a:headEnd/>
            <a:tailEnd/>
          </a:ln>
        </p:spPr>
        <p:txBody>
          <a:bodyPr wrap="none" anchor="ctr"/>
          <a:lstStyle/>
          <a:p>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968413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4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2000"/>
                                        <p:tgtEl>
                                          <p:spTgt spid="16"/>
                                        </p:tgtEl>
                                      </p:cBhvr>
                                    </p:animEffect>
                                    <p:set>
                                      <p:cBhvr>
                                        <p:cTn id="7" dur="1" fill="hold">
                                          <p:stCondLst>
                                            <p:cond delay="1999"/>
                                          </p:stCondLst>
                                        </p:cTn>
                                        <p:tgtEl>
                                          <p:spTgt spid="1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2000"/>
                                        <p:tgtEl>
                                          <p:spTgt spid="10"/>
                                        </p:tgtEl>
                                      </p:cBhvr>
                                    </p:animEffect>
                                    <p:set>
                                      <p:cBhvr>
                                        <p:cTn id="12" dur="1" fill="hold">
                                          <p:stCondLst>
                                            <p:cond delay="1999"/>
                                          </p:stCondLst>
                                        </p:cTn>
                                        <p:tgtEl>
                                          <p:spTgt spid="10"/>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2000"/>
                                        <p:tgtEl>
                                          <p:spTgt spid="14"/>
                                        </p:tgtEl>
                                      </p:cBhvr>
                                    </p:animEffect>
                                    <p:set>
                                      <p:cBhvr>
                                        <p:cTn id="17" dur="1" fill="hold">
                                          <p:stCondLst>
                                            <p:cond delay="1999"/>
                                          </p:stCondLst>
                                        </p:cTn>
                                        <p:tgtEl>
                                          <p:spTgt spid="14"/>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2000"/>
                                        <p:tgtEl>
                                          <p:spTgt spid="17"/>
                                        </p:tgtEl>
                                      </p:cBhvr>
                                    </p:animEffect>
                                    <p:set>
                                      <p:cBhvr>
                                        <p:cTn id="22" dur="1" fill="hold">
                                          <p:stCondLst>
                                            <p:cond delay="1999"/>
                                          </p:stCondLst>
                                        </p:cTn>
                                        <p:tgtEl>
                                          <p:spTgt spid="1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0" nodeType="clickEffect">
                                  <p:stCondLst>
                                    <p:cond delay="0"/>
                                  </p:stCondLst>
                                  <p:childTnLst>
                                    <p:animEffect transition="out" filter="fade">
                                      <p:cBhvr>
                                        <p:cTn id="26" dur="2000"/>
                                        <p:tgtEl>
                                          <p:spTgt spid="15"/>
                                        </p:tgtEl>
                                      </p:cBhvr>
                                    </p:animEffect>
                                    <p:set>
                                      <p:cBhvr>
                                        <p:cTn id="27" dur="1" fill="hold">
                                          <p:stCondLst>
                                            <p:cond delay="1999"/>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4" grpId="0" animBg="1"/>
      <p:bldP spid="15" grpId="0" animBg="1"/>
      <p:bldP spid="16" grpId="0" animBg="1"/>
      <p:bldP spid="1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5B56A92-4D22-4D98-A4CA-1F6C18390C7D}"/>
              </a:ext>
            </a:extLst>
          </p:cNvPr>
          <p:cNvSpPr/>
          <p:nvPr/>
        </p:nvSpPr>
        <p:spPr>
          <a:xfrm>
            <a:off x="0" y="0"/>
            <a:ext cx="12188825" cy="1219200"/>
          </a:xfrm>
          <a:prstGeom prst="rect">
            <a:avLst/>
          </a:prstGeom>
          <a:solidFill>
            <a:schemeClr val="bg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2"/>
          <p:cNvSpPr>
            <a:spLocks noGrp="1"/>
          </p:cNvSpPr>
          <p:nvPr>
            <p:ph type="title"/>
          </p:nvPr>
        </p:nvSpPr>
        <p:spPr>
          <a:xfrm>
            <a:off x="379412" y="0"/>
            <a:ext cx="10895251" cy="1219200"/>
          </a:xfrm>
        </p:spPr>
        <p:txBody>
          <a:bodyPr>
            <a:normAutofit/>
          </a:bodyPr>
          <a:lstStyle/>
          <a:p>
            <a:r>
              <a:rPr lang="en-US" sz="44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Do we sin?</a:t>
            </a:r>
          </a:p>
        </p:txBody>
      </p:sp>
      <p:sp>
        <p:nvSpPr>
          <p:cNvPr id="14" name="Content Placeholder 13"/>
          <p:cNvSpPr>
            <a:spLocks noGrp="1"/>
          </p:cNvSpPr>
          <p:nvPr>
            <p:ph idx="1"/>
          </p:nvPr>
        </p:nvSpPr>
        <p:spPr>
          <a:xfrm>
            <a:off x="379412" y="1447800"/>
            <a:ext cx="10360501" cy="4470400"/>
          </a:xfrm>
        </p:spPr>
        <p:txBody>
          <a:bodyPr>
            <a:normAutofit/>
          </a:bodyPr>
          <a:lstStyle/>
          <a:p>
            <a:r>
              <a:rPr lang="en-US" sz="3600" b="1" dirty="0">
                <a:latin typeface="Calibri" panose="020F0502020204030204" pitchFamily="34" charset="0"/>
                <a:cs typeface="Calibri" panose="020F0502020204030204" pitchFamily="34" charset="0"/>
              </a:rPr>
              <a:t>ALL have sinned</a:t>
            </a:r>
          </a:p>
          <a:p>
            <a:pPr lvl="1"/>
            <a:r>
              <a:rPr lang="en-US" sz="3400" dirty="0">
                <a:latin typeface="Calibri" panose="020F0502020204030204" pitchFamily="34" charset="0"/>
                <a:cs typeface="Calibri" panose="020F0502020204030204" pitchFamily="34" charset="0"/>
              </a:rPr>
              <a:t>Romans 3:23</a:t>
            </a:r>
          </a:p>
          <a:p>
            <a:pPr lvl="1"/>
            <a:r>
              <a:rPr lang="en-US" sz="3400" dirty="0">
                <a:latin typeface="Calibri" panose="020F0502020204030204" pitchFamily="34" charset="0"/>
                <a:cs typeface="Calibri" panose="020F0502020204030204" pitchFamily="34" charset="0"/>
              </a:rPr>
              <a:t>1 John 3:4</a:t>
            </a:r>
          </a:p>
          <a:p>
            <a:r>
              <a:rPr lang="en-US" sz="3600" b="1" dirty="0">
                <a:latin typeface="Calibri" panose="020F0502020204030204" pitchFamily="34" charset="0"/>
                <a:cs typeface="Calibri" panose="020F0502020204030204" pitchFamily="34" charset="0"/>
              </a:rPr>
              <a:t>Sin has pleasure</a:t>
            </a:r>
          </a:p>
          <a:p>
            <a:pPr lvl="1"/>
            <a:r>
              <a:rPr lang="en-US" sz="3400" dirty="0">
                <a:latin typeface="Calibri" panose="020F0502020204030204" pitchFamily="34" charset="0"/>
                <a:cs typeface="Calibri" panose="020F0502020204030204" pitchFamily="34" charset="0"/>
              </a:rPr>
              <a:t>Hebrews 11:25</a:t>
            </a:r>
          </a:p>
          <a:p>
            <a:pPr lvl="1"/>
            <a:r>
              <a:rPr lang="en-US" sz="3400" dirty="0">
                <a:latin typeface="Calibri" panose="020F0502020204030204" pitchFamily="34" charset="0"/>
                <a:cs typeface="Calibri" panose="020F0502020204030204" pitchFamily="34" charset="0"/>
              </a:rPr>
              <a:t>James 1:14-15</a:t>
            </a:r>
          </a:p>
        </p:txBody>
      </p:sp>
      <p:sp>
        <p:nvSpPr>
          <p:cNvPr id="4" name="TextBox 3">
            <a:extLst>
              <a:ext uri="{FF2B5EF4-FFF2-40B4-BE49-F238E27FC236}">
                <a16:creationId xmlns:a16="http://schemas.microsoft.com/office/drawing/2014/main" id="{131E4AFE-2416-4978-890F-576B7D54C07A}"/>
              </a:ext>
            </a:extLst>
          </p:cNvPr>
          <p:cNvSpPr txBox="1"/>
          <p:nvPr/>
        </p:nvSpPr>
        <p:spPr>
          <a:xfrm>
            <a:off x="0" y="6544068"/>
            <a:ext cx="12188825" cy="313932"/>
          </a:xfrm>
          <a:prstGeom prst="rect">
            <a:avLst/>
          </a:prstGeom>
          <a:solidFill>
            <a:schemeClr val="bg1"/>
          </a:solidFill>
        </p:spPr>
        <p:txBody>
          <a:bodyPr wrap="square" rtlCol="0">
            <a:spAutoFit/>
          </a:bodyPr>
          <a:lstStyle/>
          <a:p>
            <a:pPr>
              <a:lnSpc>
                <a:spcPct val="90000"/>
              </a:lnSpc>
            </a:pPr>
            <a:r>
              <a:rPr lang="en-US" sz="1600" dirty="0">
                <a:latin typeface="Calibri" panose="020F0502020204030204" pitchFamily="34" charset="0"/>
                <a:cs typeface="Calibri" panose="020F0502020204030204" pitchFamily="34" charset="0"/>
              </a:rPr>
              <a:t>Richie Thetford						 	 www.thetfordcountry.com</a:t>
            </a:r>
          </a:p>
        </p:txBody>
      </p:sp>
      <p:pic>
        <p:nvPicPr>
          <p:cNvPr id="5" name="Picture 4">
            <a:extLst>
              <a:ext uri="{FF2B5EF4-FFF2-40B4-BE49-F238E27FC236}">
                <a16:creationId xmlns:a16="http://schemas.microsoft.com/office/drawing/2014/main" id="{1015A58F-1F6D-4993-B676-E996365C830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80212" y="1379076"/>
            <a:ext cx="5200650" cy="4945524"/>
          </a:xfrm>
          <a:prstGeom prst="rect">
            <a:avLst/>
          </a:prstGeom>
        </p:spPr>
      </p:pic>
    </p:spTree>
    <p:extLst>
      <p:ext uri="{BB962C8B-B14F-4D97-AF65-F5344CB8AC3E}">
        <p14:creationId xmlns:p14="http://schemas.microsoft.com/office/powerpoint/2010/main" val="11819147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4">
                                            <p:txEl>
                                              <p:pRg st="3" end="3"/>
                                            </p:txEl>
                                          </p:spTgt>
                                        </p:tgtEl>
                                        <p:attrNameLst>
                                          <p:attrName>style.visibility</p:attrName>
                                        </p:attrNameLst>
                                      </p:cBhvr>
                                      <p:to>
                                        <p:strVal val="visible"/>
                                      </p:to>
                                    </p:set>
                                    <p:anim calcmode="lin" valueType="num">
                                      <p:cBhvr>
                                        <p:cTn id="7" dur="500" fill="hold"/>
                                        <p:tgtEl>
                                          <p:spTgt spid="14">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14">
                                            <p:txEl>
                                              <p:pRg st="3" end="3"/>
                                            </p:txEl>
                                          </p:spTgt>
                                        </p:tgtEl>
                                        <p:attrNameLst>
                                          <p:attrName>ppt_h</p:attrName>
                                        </p:attrNameLst>
                                      </p:cBhvr>
                                      <p:tavLst>
                                        <p:tav tm="0">
                                          <p:val>
                                            <p:fltVal val="0"/>
                                          </p:val>
                                        </p:tav>
                                        <p:tav tm="100000">
                                          <p:val>
                                            <p:strVal val="#ppt_h"/>
                                          </p:val>
                                        </p:tav>
                                      </p:tavLst>
                                    </p:anim>
                                    <p:animEffect transition="in" filter="fade">
                                      <p:cBhvr>
                                        <p:cTn id="9" dur="500"/>
                                        <p:tgtEl>
                                          <p:spTgt spid="14">
                                            <p:txEl>
                                              <p:pRg st="3" end="3"/>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14">
                                            <p:txEl>
                                              <p:pRg st="4" end="4"/>
                                            </p:txEl>
                                          </p:spTgt>
                                        </p:tgtEl>
                                        <p:attrNameLst>
                                          <p:attrName>style.visibility</p:attrName>
                                        </p:attrNameLst>
                                      </p:cBhvr>
                                      <p:to>
                                        <p:strVal val="visible"/>
                                      </p:to>
                                    </p:set>
                                    <p:anim calcmode="lin" valueType="num">
                                      <p:cBhvr>
                                        <p:cTn id="13" dur="500" fill="hold"/>
                                        <p:tgtEl>
                                          <p:spTgt spid="14">
                                            <p:txEl>
                                              <p:pRg st="4" end="4"/>
                                            </p:txEl>
                                          </p:spTgt>
                                        </p:tgtEl>
                                        <p:attrNameLst>
                                          <p:attrName>ppt_w</p:attrName>
                                        </p:attrNameLst>
                                      </p:cBhvr>
                                      <p:tavLst>
                                        <p:tav tm="0">
                                          <p:val>
                                            <p:fltVal val="0"/>
                                          </p:val>
                                        </p:tav>
                                        <p:tav tm="100000">
                                          <p:val>
                                            <p:strVal val="#ppt_w"/>
                                          </p:val>
                                        </p:tav>
                                      </p:tavLst>
                                    </p:anim>
                                    <p:anim calcmode="lin" valueType="num">
                                      <p:cBhvr>
                                        <p:cTn id="14" dur="500" fill="hold"/>
                                        <p:tgtEl>
                                          <p:spTgt spid="14">
                                            <p:txEl>
                                              <p:pRg st="4" end="4"/>
                                            </p:txEl>
                                          </p:spTgt>
                                        </p:tgtEl>
                                        <p:attrNameLst>
                                          <p:attrName>ppt_h</p:attrName>
                                        </p:attrNameLst>
                                      </p:cBhvr>
                                      <p:tavLst>
                                        <p:tav tm="0">
                                          <p:val>
                                            <p:fltVal val="0"/>
                                          </p:val>
                                        </p:tav>
                                        <p:tav tm="100000">
                                          <p:val>
                                            <p:strVal val="#ppt_h"/>
                                          </p:val>
                                        </p:tav>
                                      </p:tavLst>
                                    </p:anim>
                                    <p:animEffect transition="in" filter="fade">
                                      <p:cBhvr>
                                        <p:cTn id="15" dur="500"/>
                                        <p:tgtEl>
                                          <p:spTgt spid="14">
                                            <p:txEl>
                                              <p:pRg st="4" end="4"/>
                                            </p:txEl>
                                          </p:spTgt>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14">
                                            <p:txEl>
                                              <p:pRg st="5" end="5"/>
                                            </p:txEl>
                                          </p:spTgt>
                                        </p:tgtEl>
                                        <p:attrNameLst>
                                          <p:attrName>style.visibility</p:attrName>
                                        </p:attrNameLst>
                                      </p:cBhvr>
                                      <p:to>
                                        <p:strVal val="visible"/>
                                      </p:to>
                                    </p:set>
                                    <p:anim calcmode="lin" valueType="num">
                                      <p:cBhvr>
                                        <p:cTn id="19" dur="500" fill="hold"/>
                                        <p:tgtEl>
                                          <p:spTgt spid="14">
                                            <p:txEl>
                                              <p:pRg st="5" end="5"/>
                                            </p:txEl>
                                          </p:spTgt>
                                        </p:tgtEl>
                                        <p:attrNameLst>
                                          <p:attrName>ppt_w</p:attrName>
                                        </p:attrNameLst>
                                      </p:cBhvr>
                                      <p:tavLst>
                                        <p:tav tm="0">
                                          <p:val>
                                            <p:fltVal val="0"/>
                                          </p:val>
                                        </p:tav>
                                        <p:tav tm="100000">
                                          <p:val>
                                            <p:strVal val="#ppt_w"/>
                                          </p:val>
                                        </p:tav>
                                      </p:tavLst>
                                    </p:anim>
                                    <p:anim calcmode="lin" valueType="num">
                                      <p:cBhvr>
                                        <p:cTn id="20" dur="500" fill="hold"/>
                                        <p:tgtEl>
                                          <p:spTgt spid="14">
                                            <p:txEl>
                                              <p:pRg st="5" end="5"/>
                                            </p:txEl>
                                          </p:spTgt>
                                        </p:tgtEl>
                                        <p:attrNameLst>
                                          <p:attrName>ppt_h</p:attrName>
                                        </p:attrNameLst>
                                      </p:cBhvr>
                                      <p:tavLst>
                                        <p:tav tm="0">
                                          <p:val>
                                            <p:fltVal val="0"/>
                                          </p:val>
                                        </p:tav>
                                        <p:tav tm="100000">
                                          <p:val>
                                            <p:strVal val="#ppt_h"/>
                                          </p:val>
                                        </p:tav>
                                      </p:tavLst>
                                    </p:anim>
                                    <p:animEffect transition="in" filter="fade">
                                      <p:cBhvr>
                                        <p:cTn id="21" dur="500"/>
                                        <p:tgtEl>
                                          <p:spTgt spid="1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5B56A92-4D22-4D98-A4CA-1F6C18390C7D}"/>
              </a:ext>
            </a:extLst>
          </p:cNvPr>
          <p:cNvSpPr/>
          <p:nvPr/>
        </p:nvSpPr>
        <p:spPr>
          <a:xfrm>
            <a:off x="0" y="0"/>
            <a:ext cx="12188825" cy="1219200"/>
          </a:xfrm>
          <a:prstGeom prst="rect">
            <a:avLst/>
          </a:prstGeom>
          <a:solidFill>
            <a:schemeClr val="bg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2"/>
          <p:cNvSpPr>
            <a:spLocks noGrp="1"/>
          </p:cNvSpPr>
          <p:nvPr>
            <p:ph type="title"/>
          </p:nvPr>
        </p:nvSpPr>
        <p:spPr>
          <a:xfrm>
            <a:off x="379412" y="0"/>
            <a:ext cx="10895251" cy="1219200"/>
          </a:xfrm>
        </p:spPr>
        <p:txBody>
          <a:bodyPr>
            <a:normAutofit/>
          </a:bodyPr>
          <a:lstStyle/>
          <a:p>
            <a:r>
              <a:rPr lang="en-US" sz="44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Do we sin?</a:t>
            </a:r>
          </a:p>
        </p:txBody>
      </p:sp>
      <p:sp>
        <p:nvSpPr>
          <p:cNvPr id="14" name="Content Placeholder 13"/>
          <p:cNvSpPr>
            <a:spLocks noGrp="1"/>
          </p:cNvSpPr>
          <p:nvPr>
            <p:ph idx="1"/>
          </p:nvPr>
        </p:nvSpPr>
        <p:spPr>
          <a:xfrm>
            <a:off x="379412" y="1447800"/>
            <a:ext cx="10360501" cy="4953000"/>
          </a:xfrm>
        </p:spPr>
        <p:txBody>
          <a:bodyPr>
            <a:normAutofit/>
          </a:bodyPr>
          <a:lstStyle/>
          <a:p>
            <a:r>
              <a:rPr lang="en-US" sz="3600" b="1" dirty="0">
                <a:latin typeface="Calibri" panose="020F0502020204030204" pitchFamily="34" charset="0"/>
                <a:cs typeface="Calibri" panose="020F0502020204030204" pitchFamily="34" charset="0"/>
              </a:rPr>
              <a:t>We are sinners by choice</a:t>
            </a:r>
          </a:p>
          <a:p>
            <a:pPr lvl="1"/>
            <a:r>
              <a:rPr lang="en-US" sz="3400" dirty="0">
                <a:latin typeface="Calibri" panose="020F0502020204030204" pitchFamily="34" charset="0"/>
                <a:cs typeface="Calibri" panose="020F0502020204030204" pitchFamily="34" charset="0"/>
              </a:rPr>
              <a:t>Matthew 6:24</a:t>
            </a:r>
          </a:p>
          <a:p>
            <a:pPr lvl="1"/>
            <a:r>
              <a:rPr lang="en-US" sz="3400" dirty="0">
                <a:latin typeface="Calibri" panose="020F0502020204030204" pitchFamily="34" charset="0"/>
                <a:cs typeface="Calibri" panose="020F0502020204030204" pitchFamily="34" charset="0"/>
              </a:rPr>
              <a:t>1 John 3:4</a:t>
            </a:r>
          </a:p>
          <a:p>
            <a:pPr lvl="1"/>
            <a:r>
              <a:rPr lang="en-US" sz="3400" dirty="0">
                <a:latin typeface="Calibri" panose="020F0502020204030204" pitchFamily="34" charset="0"/>
                <a:cs typeface="Calibri" panose="020F0502020204030204" pitchFamily="34" charset="0"/>
              </a:rPr>
              <a:t>1 John 5:17</a:t>
            </a:r>
          </a:p>
          <a:p>
            <a:pPr lvl="1"/>
            <a:r>
              <a:rPr lang="en-US" sz="3400" dirty="0">
                <a:latin typeface="Calibri" panose="020F0502020204030204" pitchFamily="34" charset="0"/>
                <a:cs typeface="Calibri" panose="020F0502020204030204" pitchFamily="34" charset="0"/>
              </a:rPr>
              <a:t>1 John 1:8-10</a:t>
            </a:r>
          </a:p>
          <a:p>
            <a:pPr lvl="1"/>
            <a:r>
              <a:rPr lang="en-US" sz="3400" dirty="0">
                <a:latin typeface="Calibri" panose="020F0502020204030204" pitchFamily="34" charset="0"/>
                <a:cs typeface="Calibri" panose="020F0502020204030204" pitchFamily="34" charset="0"/>
              </a:rPr>
              <a:t>1 Kings 8:46</a:t>
            </a:r>
          </a:p>
          <a:p>
            <a:pPr lvl="1"/>
            <a:r>
              <a:rPr lang="en-US" sz="3400" dirty="0">
                <a:latin typeface="Calibri" panose="020F0502020204030204" pitchFamily="34" charset="0"/>
                <a:cs typeface="Calibri" panose="020F0502020204030204" pitchFamily="34" charset="0"/>
              </a:rPr>
              <a:t>Psalms 143:2</a:t>
            </a:r>
          </a:p>
          <a:p>
            <a:pPr lvl="1"/>
            <a:r>
              <a:rPr lang="en-US" sz="3400" dirty="0">
                <a:latin typeface="Calibri" panose="020F0502020204030204" pitchFamily="34" charset="0"/>
                <a:cs typeface="Calibri" panose="020F0502020204030204" pitchFamily="34" charset="0"/>
              </a:rPr>
              <a:t>Romans 5:1</a:t>
            </a:r>
          </a:p>
        </p:txBody>
      </p:sp>
      <p:sp>
        <p:nvSpPr>
          <p:cNvPr id="4" name="TextBox 3">
            <a:extLst>
              <a:ext uri="{FF2B5EF4-FFF2-40B4-BE49-F238E27FC236}">
                <a16:creationId xmlns:a16="http://schemas.microsoft.com/office/drawing/2014/main" id="{131E4AFE-2416-4978-890F-576B7D54C07A}"/>
              </a:ext>
            </a:extLst>
          </p:cNvPr>
          <p:cNvSpPr txBox="1"/>
          <p:nvPr/>
        </p:nvSpPr>
        <p:spPr>
          <a:xfrm>
            <a:off x="0" y="6544068"/>
            <a:ext cx="12188825" cy="313932"/>
          </a:xfrm>
          <a:prstGeom prst="rect">
            <a:avLst/>
          </a:prstGeom>
          <a:solidFill>
            <a:schemeClr val="bg1"/>
          </a:solidFill>
        </p:spPr>
        <p:txBody>
          <a:bodyPr wrap="square" rtlCol="0">
            <a:spAutoFit/>
          </a:bodyPr>
          <a:lstStyle/>
          <a:p>
            <a:pPr>
              <a:lnSpc>
                <a:spcPct val="90000"/>
              </a:lnSpc>
            </a:pPr>
            <a:r>
              <a:rPr lang="en-US" sz="1600" dirty="0">
                <a:latin typeface="Calibri" panose="020F0502020204030204" pitchFamily="34" charset="0"/>
                <a:cs typeface="Calibri" panose="020F0502020204030204" pitchFamily="34" charset="0"/>
              </a:rPr>
              <a:t>Richie Thetford						 	 www.thetfordcountry.com</a:t>
            </a:r>
          </a:p>
        </p:txBody>
      </p:sp>
      <p:sp>
        <p:nvSpPr>
          <p:cNvPr id="3" name="Scroll: Vertical 2">
            <a:extLst>
              <a:ext uri="{FF2B5EF4-FFF2-40B4-BE49-F238E27FC236}">
                <a16:creationId xmlns:a16="http://schemas.microsoft.com/office/drawing/2014/main" id="{E7D8A1C8-85B7-42CD-8371-725F98B92F58}"/>
              </a:ext>
            </a:extLst>
          </p:cNvPr>
          <p:cNvSpPr/>
          <p:nvPr/>
        </p:nvSpPr>
        <p:spPr>
          <a:xfrm>
            <a:off x="3960812" y="2209800"/>
            <a:ext cx="3429000" cy="3962400"/>
          </a:xfrm>
          <a:prstGeom prst="verticalScroll">
            <a:avLst/>
          </a:prstGeom>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D8D2CF70-2BFC-44C9-A48B-DC509D8DA094}"/>
              </a:ext>
            </a:extLst>
          </p:cNvPr>
          <p:cNvSpPr txBox="1"/>
          <p:nvPr/>
        </p:nvSpPr>
        <p:spPr>
          <a:xfrm>
            <a:off x="4418012" y="3048000"/>
            <a:ext cx="2514600" cy="2419124"/>
          </a:xfrm>
          <a:prstGeom prst="rect">
            <a:avLst/>
          </a:prstGeom>
          <a:noFill/>
        </p:spPr>
        <p:txBody>
          <a:bodyPr wrap="square" rtlCol="0">
            <a:spAutoFit/>
          </a:bodyPr>
          <a:lstStyle/>
          <a:p>
            <a:pPr algn="ctr">
              <a:lnSpc>
                <a:spcPct val="90000"/>
              </a:lnSpc>
            </a:pPr>
            <a:r>
              <a:rPr lang="en-US" sz="28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“Who can say,</a:t>
            </a:r>
            <a:br>
              <a:rPr lang="en-US" sz="28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br>
            <a:r>
              <a:rPr lang="en-US" sz="28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I have made my heart clean,</a:t>
            </a:r>
            <a:br>
              <a:rPr lang="en-US" sz="28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br>
            <a:r>
              <a:rPr lang="en-US" sz="28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I am pure from my sin?”</a:t>
            </a:r>
          </a:p>
          <a:p>
            <a:pPr algn="ctr">
              <a:lnSpc>
                <a:spcPct val="90000"/>
              </a:lnSpc>
            </a:pPr>
            <a:r>
              <a:rPr lang="en-US" sz="2800" b="1" dirty="0">
                <a:latin typeface="Calibri" panose="020F0502020204030204" pitchFamily="34" charset="0"/>
                <a:cs typeface="Calibri" panose="020F0502020204030204" pitchFamily="34" charset="0"/>
              </a:rPr>
              <a:t>Proverbs 20:9</a:t>
            </a:r>
          </a:p>
        </p:txBody>
      </p:sp>
      <p:pic>
        <p:nvPicPr>
          <p:cNvPr id="7" name="Picture 6">
            <a:extLst>
              <a:ext uri="{FF2B5EF4-FFF2-40B4-BE49-F238E27FC236}">
                <a16:creationId xmlns:a16="http://schemas.microsoft.com/office/drawing/2014/main" id="{1D98AFBA-E9F4-41C6-831F-94B2357EF75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42212" y="2209800"/>
            <a:ext cx="4316366" cy="3934484"/>
          </a:xfrm>
          <a:prstGeom prst="rect">
            <a:avLst/>
          </a:prstGeom>
        </p:spPr>
      </p:pic>
    </p:spTree>
    <p:extLst>
      <p:ext uri="{BB962C8B-B14F-4D97-AF65-F5344CB8AC3E}">
        <p14:creationId xmlns:p14="http://schemas.microsoft.com/office/powerpoint/2010/main" val="28196565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animEffect transition="in" filter="fad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5B56A92-4D22-4D98-A4CA-1F6C18390C7D}"/>
              </a:ext>
            </a:extLst>
          </p:cNvPr>
          <p:cNvSpPr/>
          <p:nvPr/>
        </p:nvSpPr>
        <p:spPr>
          <a:xfrm>
            <a:off x="0" y="0"/>
            <a:ext cx="12188825" cy="1219200"/>
          </a:xfrm>
          <a:prstGeom prst="rect">
            <a:avLst/>
          </a:prstGeom>
          <a:solidFill>
            <a:schemeClr val="bg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2"/>
          <p:cNvSpPr>
            <a:spLocks noGrp="1"/>
          </p:cNvSpPr>
          <p:nvPr>
            <p:ph type="title"/>
          </p:nvPr>
        </p:nvSpPr>
        <p:spPr>
          <a:xfrm>
            <a:off x="379412" y="0"/>
            <a:ext cx="10895251" cy="1219200"/>
          </a:xfrm>
        </p:spPr>
        <p:txBody>
          <a:bodyPr>
            <a:normAutofit/>
          </a:bodyPr>
          <a:lstStyle/>
          <a:p>
            <a:r>
              <a:rPr lang="en-US" sz="44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conclusion</a:t>
            </a:r>
          </a:p>
        </p:txBody>
      </p:sp>
      <p:sp>
        <p:nvSpPr>
          <p:cNvPr id="14" name="Content Placeholder 13"/>
          <p:cNvSpPr>
            <a:spLocks noGrp="1"/>
          </p:cNvSpPr>
          <p:nvPr>
            <p:ph idx="1"/>
          </p:nvPr>
        </p:nvSpPr>
        <p:spPr>
          <a:xfrm>
            <a:off x="379412" y="1447800"/>
            <a:ext cx="10360501" cy="4953000"/>
          </a:xfrm>
        </p:spPr>
        <p:txBody>
          <a:bodyPr>
            <a:normAutofit/>
          </a:bodyPr>
          <a:lstStyle/>
          <a:p>
            <a:r>
              <a:rPr lang="en-US" sz="3600" b="1" dirty="0">
                <a:latin typeface="Calibri" panose="020F0502020204030204" pitchFamily="34" charset="0"/>
                <a:cs typeface="Calibri" panose="020F0502020204030204" pitchFamily="34" charset="0"/>
              </a:rPr>
              <a:t>We are justified “by faith”</a:t>
            </a:r>
          </a:p>
          <a:p>
            <a:pPr lvl="1"/>
            <a:r>
              <a:rPr lang="en-US" sz="3400" dirty="0">
                <a:latin typeface="Calibri" panose="020F0502020204030204" pitchFamily="34" charset="0"/>
                <a:cs typeface="Calibri" panose="020F0502020204030204" pitchFamily="34" charset="0"/>
              </a:rPr>
              <a:t>Romans 10:17</a:t>
            </a:r>
          </a:p>
          <a:p>
            <a:pPr lvl="1"/>
            <a:r>
              <a:rPr lang="en-US" sz="3400" dirty="0">
                <a:latin typeface="Calibri" panose="020F0502020204030204" pitchFamily="34" charset="0"/>
                <a:cs typeface="Calibri" panose="020F0502020204030204" pitchFamily="34" charset="0"/>
              </a:rPr>
              <a:t>James 1:15</a:t>
            </a:r>
          </a:p>
          <a:p>
            <a:pPr lvl="1"/>
            <a:r>
              <a:rPr lang="en-US" sz="3400" dirty="0">
                <a:latin typeface="Calibri" panose="020F0502020204030204" pitchFamily="34" charset="0"/>
                <a:cs typeface="Calibri" panose="020F0502020204030204" pitchFamily="34" charset="0"/>
              </a:rPr>
              <a:t>Acts 22:16</a:t>
            </a:r>
          </a:p>
          <a:p>
            <a:pPr lvl="1"/>
            <a:r>
              <a:rPr lang="en-US" sz="3400" dirty="0">
                <a:latin typeface="Calibri" panose="020F0502020204030204" pitchFamily="34" charset="0"/>
                <a:cs typeface="Calibri" panose="020F0502020204030204" pitchFamily="34" charset="0"/>
              </a:rPr>
              <a:t>1 John 1:10</a:t>
            </a:r>
          </a:p>
          <a:p>
            <a:pPr lvl="1"/>
            <a:endParaRPr lang="en-US" sz="3000" b="1" dirty="0">
              <a:latin typeface="Calibri" panose="020F0502020204030204" pitchFamily="34" charset="0"/>
              <a:cs typeface="Calibri" panose="020F0502020204030204" pitchFamily="34" charset="0"/>
            </a:endParaRPr>
          </a:p>
          <a:p>
            <a:pPr lvl="1"/>
            <a:endParaRPr lang="en-US" sz="3000" b="1" dirty="0">
              <a:latin typeface="Calibri" panose="020F0502020204030204" pitchFamily="34" charset="0"/>
              <a:cs typeface="Calibri" panose="020F0502020204030204" pitchFamily="34" charset="0"/>
            </a:endParaRPr>
          </a:p>
          <a:p>
            <a:pPr lvl="1"/>
            <a:endParaRPr lang="en-US" sz="3000" b="1" dirty="0">
              <a:latin typeface="Calibri" panose="020F0502020204030204" pitchFamily="34" charset="0"/>
              <a:cs typeface="Calibri" panose="020F0502020204030204" pitchFamily="34" charset="0"/>
            </a:endParaRPr>
          </a:p>
          <a:p>
            <a:pPr lvl="1"/>
            <a:endParaRPr lang="en-US" sz="3000" b="1" dirty="0">
              <a:latin typeface="Calibri" panose="020F0502020204030204" pitchFamily="34" charset="0"/>
              <a:cs typeface="Calibri" panose="020F0502020204030204" pitchFamily="34" charset="0"/>
            </a:endParaRPr>
          </a:p>
          <a:p>
            <a:pPr lvl="1"/>
            <a:endParaRPr lang="en-US" sz="3000" b="1" dirty="0">
              <a:latin typeface="Calibri" panose="020F0502020204030204" pitchFamily="34" charset="0"/>
              <a:cs typeface="Calibri" panose="020F0502020204030204" pitchFamily="34" charset="0"/>
            </a:endParaRPr>
          </a:p>
          <a:p>
            <a:pPr lvl="1"/>
            <a:endParaRPr lang="en-US" sz="3000" b="1" dirty="0">
              <a:latin typeface="Calibri" panose="020F0502020204030204" pitchFamily="34" charset="0"/>
              <a:cs typeface="Calibri" panose="020F0502020204030204" pitchFamily="34" charset="0"/>
            </a:endParaRPr>
          </a:p>
          <a:p>
            <a:pPr lvl="1"/>
            <a:endParaRPr lang="en-US" sz="3000" b="1" dirty="0">
              <a:latin typeface="Calibri" panose="020F0502020204030204" pitchFamily="34" charset="0"/>
              <a:cs typeface="Calibri" panose="020F0502020204030204" pitchFamily="34" charset="0"/>
            </a:endParaRPr>
          </a:p>
          <a:p>
            <a:pPr lvl="1"/>
            <a:endParaRPr lang="en-US" sz="3000" b="1" dirty="0">
              <a:latin typeface="Calibri" panose="020F0502020204030204" pitchFamily="34" charset="0"/>
              <a:cs typeface="Calibri" panose="020F0502020204030204" pitchFamily="34" charset="0"/>
            </a:endParaRPr>
          </a:p>
          <a:p>
            <a:pPr lvl="1"/>
            <a:endParaRPr lang="en-US" sz="3000" b="1" dirty="0">
              <a:latin typeface="Calibri" panose="020F0502020204030204" pitchFamily="34" charset="0"/>
              <a:cs typeface="Calibri" panose="020F0502020204030204" pitchFamily="34" charset="0"/>
            </a:endParaRPr>
          </a:p>
          <a:p>
            <a:pPr lvl="1"/>
            <a:endParaRPr lang="en-US" sz="3000" b="1" dirty="0">
              <a:latin typeface="Calibri" panose="020F0502020204030204" pitchFamily="34" charset="0"/>
              <a:cs typeface="Calibri" panose="020F0502020204030204" pitchFamily="34" charset="0"/>
            </a:endParaRPr>
          </a:p>
          <a:p>
            <a:pPr lvl="1"/>
            <a:endParaRPr lang="en-US" sz="3000" b="1" dirty="0">
              <a:latin typeface="Calibri" panose="020F0502020204030204" pitchFamily="34" charset="0"/>
              <a:cs typeface="Calibri" panose="020F0502020204030204" pitchFamily="34" charset="0"/>
            </a:endParaRPr>
          </a:p>
          <a:p>
            <a:pPr lvl="1"/>
            <a:endParaRPr lang="en-US" sz="3000" b="1" dirty="0">
              <a:latin typeface="Calibri" panose="020F0502020204030204" pitchFamily="34" charset="0"/>
              <a:cs typeface="Calibri" panose="020F0502020204030204" pitchFamily="34" charset="0"/>
            </a:endParaRPr>
          </a:p>
          <a:p>
            <a:pPr lvl="1"/>
            <a:endParaRPr lang="en-US" sz="3000" b="1" dirty="0">
              <a:latin typeface="Calibri" panose="020F0502020204030204" pitchFamily="34" charset="0"/>
              <a:cs typeface="Calibri" panose="020F0502020204030204" pitchFamily="34" charset="0"/>
            </a:endParaRPr>
          </a:p>
          <a:p>
            <a:pPr lvl="1"/>
            <a:endParaRPr lang="en-US" sz="3000" b="1" dirty="0">
              <a:latin typeface="Calibri" panose="020F0502020204030204" pitchFamily="34" charset="0"/>
              <a:cs typeface="Calibri" panose="020F0502020204030204" pitchFamily="34" charset="0"/>
            </a:endParaRPr>
          </a:p>
          <a:p>
            <a:pPr lvl="1"/>
            <a:endParaRPr lang="en-US" sz="3000" b="1" dirty="0">
              <a:latin typeface="Calibri" panose="020F0502020204030204" pitchFamily="34" charset="0"/>
              <a:cs typeface="Calibri" panose="020F0502020204030204" pitchFamily="34" charset="0"/>
            </a:endParaRPr>
          </a:p>
          <a:p>
            <a:pPr lvl="1"/>
            <a:endParaRPr lang="en-US" sz="3000" dirty="0">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131E4AFE-2416-4978-890F-576B7D54C07A}"/>
              </a:ext>
            </a:extLst>
          </p:cNvPr>
          <p:cNvSpPr txBox="1"/>
          <p:nvPr/>
        </p:nvSpPr>
        <p:spPr>
          <a:xfrm>
            <a:off x="0" y="6544068"/>
            <a:ext cx="12188825" cy="313932"/>
          </a:xfrm>
          <a:prstGeom prst="rect">
            <a:avLst/>
          </a:prstGeom>
          <a:solidFill>
            <a:schemeClr val="bg1"/>
          </a:solidFill>
        </p:spPr>
        <p:txBody>
          <a:bodyPr wrap="square" rtlCol="0">
            <a:spAutoFit/>
          </a:bodyPr>
          <a:lstStyle/>
          <a:p>
            <a:pPr>
              <a:lnSpc>
                <a:spcPct val="90000"/>
              </a:lnSpc>
            </a:pPr>
            <a:r>
              <a:rPr lang="en-US" sz="1600" dirty="0">
                <a:latin typeface="Calibri" panose="020F0502020204030204" pitchFamily="34" charset="0"/>
                <a:cs typeface="Calibri" panose="020F0502020204030204" pitchFamily="34" charset="0"/>
              </a:rPr>
              <a:t>Richie Thetford						 	 www.thetfordcountry.com</a:t>
            </a:r>
          </a:p>
        </p:txBody>
      </p:sp>
      <p:sp>
        <p:nvSpPr>
          <p:cNvPr id="6" name="Rectangle: Rounded Corners 5">
            <a:extLst>
              <a:ext uri="{FF2B5EF4-FFF2-40B4-BE49-F238E27FC236}">
                <a16:creationId xmlns:a16="http://schemas.microsoft.com/office/drawing/2014/main" id="{C8119BED-243A-4DD3-9ED0-F14F203016DA}"/>
              </a:ext>
            </a:extLst>
          </p:cNvPr>
          <p:cNvSpPr/>
          <p:nvPr/>
        </p:nvSpPr>
        <p:spPr>
          <a:xfrm>
            <a:off x="379412" y="4648200"/>
            <a:ext cx="11430001" cy="1447800"/>
          </a:xfrm>
          <a:prstGeom prst="roundRect">
            <a:avLst/>
          </a:prstGeom>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0BDE4F6-398D-41EE-9EFE-9426C626C60D}"/>
              </a:ext>
            </a:extLst>
          </p:cNvPr>
          <p:cNvSpPr txBox="1"/>
          <p:nvPr/>
        </p:nvSpPr>
        <p:spPr>
          <a:xfrm>
            <a:off x="379412" y="5068669"/>
            <a:ext cx="11430001" cy="646331"/>
          </a:xfrm>
          <a:prstGeom prst="rect">
            <a:avLst/>
          </a:prstGeom>
          <a:noFill/>
        </p:spPr>
        <p:txBody>
          <a:bodyPr wrap="square" rtlCol="0">
            <a:spAutoFit/>
          </a:bodyPr>
          <a:lstStyle/>
          <a:p>
            <a:pPr algn="ctr">
              <a:lnSpc>
                <a:spcPct val="90000"/>
              </a:lnSpc>
            </a:pPr>
            <a:r>
              <a:rPr lang="en-US" sz="40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Allow Christ’s blood to wash away your sins today!</a:t>
            </a:r>
          </a:p>
        </p:txBody>
      </p:sp>
      <p:pic>
        <p:nvPicPr>
          <p:cNvPr id="9" name="Picture 8">
            <a:extLst>
              <a:ext uri="{FF2B5EF4-FFF2-40B4-BE49-F238E27FC236}">
                <a16:creationId xmlns:a16="http://schemas.microsoft.com/office/drawing/2014/main" id="{71B7C53F-A31B-4F91-91D1-D52C74705C3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16825" y="1362468"/>
            <a:ext cx="4191000" cy="3142464"/>
          </a:xfrm>
          <a:prstGeom prst="rect">
            <a:avLst/>
          </a:prstGeom>
          <a:ln>
            <a:noFill/>
          </a:ln>
          <a:effectLst>
            <a:softEdge rad="112500"/>
          </a:effectLst>
        </p:spPr>
      </p:pic>
    </p:spTree>
    <p:extLst>
      <p:ext uri="{BB962C8B-B14F-4D97-AF65-F5344CB8AC3E}">
        <p14:creationId xmlns:p14="http://schemas.microsoft.com/office/powerpoint/2010/main" val="14499326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ppt_w</p:attrName>
                                        </p:attrNameLst>
                                      </p:cBhvr>
                                      <p:tavLst>
                                        <p:tav tm="0">
                                          <p:val>
                                            <p:fltVal val="0"/>
                                          </p:val>
                                        </p:tav>
                                        <p:tav tm="100000">
                                          <p:val>
                                            <p:strVal val="#ppt_w"/>
                                          </p:val>
                                        </p:tav>
                                      </p:tavLst>
                                    </p:anim>
                                    <p:anim calcmode="lin" valueType="num">
                                      <p:cBhvr>
                                        <p:cTn id="13" dur="500" fill="hold"/>
                                        <p:tgtEl>
                                          <p:spTgt spid="7"/>
                                        </p:tgtEl>
                                        <p:attrNameLst>
                                          <p:attrName>ppt_h</p:attrName>
                                        </p:attrNameLst>
                                      </p:cBhvr>
                                      <p:tavLst>
                                        <p:tav tm="0">
                                          <p:val>
                                            <p:fltVal val="0"/>
                                          </p:val>
                                        </p:tav>
                                        <p:tav tm="100000">
                                          <p:val>
                                            <p:strVal val="#ppt_h"/>
                                          </p:val>
                                        </p:tav>
                                      </p:tavLst>
                                    </p:anim>
                                    <p:animEffect transition="in" filter="fade">
                                      <p:cBhvr>
                                        <p:cTn id="1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theme/theme1.xml><?xml version="1.0" encoding="utf-8"?>
<a:theme xmlns:a="http://schemas.openxmlformats.org/drawingml/2006/main" name="Red Radial 16x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extLst>
    <a:ext uri="{05A4C25C-085E-4340-85A3-A5531E510DB2}">
      <thm15:themeFamily xmlns:thm15="http://schemas.microsoft.com/office/thememl/2012/main" name="TF02804895" id="{68999234-8DFD-4917-9E9A-A1A0AECD5E67}" vid="{F8691E0C-9980-4F34-AB76-18F64CB286D1}"/>
    </a:ext>
  </a:extLst>
</a:theme>
</file>

<file path=ppt/theme/theme2.xml><?xml version="1.0" encoding="utf-8"?>
<a:theme xmlns:a="http://schemas.openxmlformats.org/drawingml/2006/main" name="Office Theme">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Theme">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 xsi:nil="true"/>
    <ApprovalStatus xmlns="4873beb7-5857-4685-be1f-d57550cc96cc">InProgress</ApprovalStatus>
    <MarketSpecific xmlns="4873beb7-5857-4685-be1f-d57550cc96cc">false</MarketSpecific>
    <LocComments xmlns="4873beb7-5857-4685-be1f-d57550cc96cc" xsi:nil="true"/>
    <ThumbnailAssetId xmlns="4873beb7-5857-4685-be1f-d57550cc96cc" xsi:nil="true"/>
    <PrimaryImageGen xmlns="4873beb7-5857-4685-be1f-d57550cc96cc">false</PrimaryImageGen>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1380992</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This template makes an impression with its bold red background, radial sunburst pattern, and contrasting black title bar. Consider it for your small business or marketing presentation. Or, take advantage of the red color scheme to make a holiday-themed presentation.  Compatible with PowerPoint 2013 and later, this template offers a variety of slide layouts including title slides, bulleted lists, photo with captions, a sample chart, and blank slide, all in a widescreen (16X9) format.
</APDescription>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2011-12-19T18:35:00+00:00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UACurrentWords xmlns="4873beb7-5857-4685-be1f-d57550cc96cc" xsi:nil="true"/>
    <ArtSampleDocs xmlns="4873beb7-5857-4685-be1f-d57550cc96cc" xsi:nil="true"/>
    <UALocRecommendation xmlns="4873beb7-5857-4685-be1f-d57550cc96cc">Localize</UALocRecommendation>
    <Manager xmlns="4873beb7-5857-4685-be1f-d57550cc96cc" xsi:nil="true"/>
    <ShowIn xmlns="4873beb7-5857-4685-be1f-d57550cc96cc">Show everywhere</ShowIn>
    <UANotes xmlns="4873beb7-5857-4685-be1f-d57550cc96cc" xsi:nil="true"/>
    <TemplateStatus xmlns="4873beb7-5857-4685-be1f-d57550cc96cc">Complete</TemplateStatus>
    <InternalTagsTaxHTField0 xmlns="4873beb7-5857-4685-be1f-d57550cc96cc">
      <Terms xmlns="http://schemas.microsoft.com/office/infopath/2007/PartnerControls"/>
    </InternalTagsTaxHTField0>
    <CSXHash xmlns="4873beb7-5857-4685-be1f-d57550cc96cc" xsi:nil="true"/>
    <Downloads xmlns="4873beb7-5857-4685-be1f-d57550cc96cc">0</Downloads>
    <VoteCount xmlns="4873beb7-5857-4685-be1f-d57550cc96cc" xsi:nil="true"/>
    <OOCacheId xmlns="4873beb7-5857-4685-be1f-d57550cc96cc" xsi:nil="true"/>
    <IsDeleted xmlns="4873beb7-5857-4685-be1f-d57550cc96cc">false</IsDeleted>
    <AssetExpire xmlns="4873beb7-5857-4685-be1f-d57550cc96cc">2035-01-01T08:00:00+00:00</AssetExpire>
    <DSATActionTaken xmlns="4873beb7-5857-4685-be1f-d57550cc96cc" xsi:nil="true"/>
    <CSXSubmissionMarket xmlns="4873beb7-5857-4685-be1f-d57550cc96cc" xsi:nil="true"/>
    <TPExecutable xmlns="4873beb7-5857-4685-be1f-d57550cc96cc" xsi:nil="true"/>
    <SubmitterId xmlns="4873beb7-5857-4685-be1f-d57550cc96cc" xsi:nil="true"/>
    <EditorialTags xmlns="4873beb7-5857-4685-be1f-d57550cc96cc" xsi:nil="true"/>
    <ApprovalLog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TP102804893</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725212</LocLastLocAttemptVersionLookup>
    <IsSearchable xmlns="4873beb7-5857-4685-be1f-d57550cc96cc">true</IsSearchable>
    <TemplateTemplateType xmlns="4873beb7-5857-4685-be1f-d57550cc96cc">PowerPoint Presentation Template</TemplateTemplateType>
    <CampaignTagsTaxHTField0 xmlns="4873beb7-5857-4685-be1f-d57550cc96cc">
      <Terms xmlns="http://schemas.microsoft.com/office/infopath/2007/PartnerControls"/>
    </CampaignTagsTaxHTField0>
    <TPNamespace xmlns="4873beb7-5857-4685-be1f-d57550cc96cc" xsi:nil="true"/>
    <TaxCatchAll xmlns="4873beb7-5857-4685-be1f-d57550cc96cc"/>
    <Markets xmlns="4873beb7-5857-4685-be1f-d57550cc96cc"/>
    <UAProjectedTotalWords xmlns="4873beb7-5857-4685-be1f-d57550cc96cc" xsi:nil="true"/>
    <IntlLangReview xmlns="4873beb7-5857-4685-be1f-d57550cc96cc">false</IntlLangReview>
    <OutputCachingOn xmlns="4873beb7-5857-4685-be1f-d57550cc96cc">false</OutputCachingOn>
    <AverageRating xmlns="4873beb7-5857-4685-be1f-d57550cc96cc" xsi:nil="true"/>
    <APAuthor xmlns="4873beb7-5857-4685-be1f-d57550cc96cc">
      <UserInfo>
        <DisplayName>REDMOND\v-vaddu</DisplayName>
        <AccountId>2567</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OriginalRelease xmlns="4873beb7-5857-4685-be1f-d57550cc96cc">14</OriginalRelease>
    <TPLaunchHelpLinkType xmlns="4873beb7-5857-4685-be1f-d57550cc96cc">Template</TPLaunchHelpLinkType>
    <LocalizationTagsTaxHTField0 xmlns="4873beb7-5857-4685-be1f-d57550cc96cc">
      <Terms xmlns="http://schemas.microsoft.com/office/infopath/2007/PartnerControls"/>
    </LocalizationTagsTaxHTField0>
    <LocMarketGroupTiers2 xmlns="4873beb7-5857-4685-be1f-d57550cc96c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45076977-ECB7-44C2-A70D-853BB6B41242}">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4873beb7-5857-4685-be1f-d57550cc96cc"/>
    <ds:schemaRef ds:uri="http://www.w3.org/XML/1998/namespace"/>
    <ds:schemaRef ds:uri="http://purl.org/dc/dcmitype/"/>
  </ds:schemaRefs>
</ds:datastoreItem>
</file>

<file path=customXml/itemProps2.xml><?xml version="1.0" encoding="utf-8"?>
<ds:datastoreItem xmlns:ds="http://schemas.openxmlformats.org/officeDocument/2006/customXml" ds:itemID="{41BC18E0-614B-4152-A3EE-8AA2B60C72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A765CE0-A8A0-42E0-82D2-3F870DB4D5F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Red radial lines presentation (widescreen)</Template>
  <TotalTime>65</TotalTime>
  <Words>315</Words>
  <Application>Microsoft Office PowerPoint</Application>
  <PresentationFormat>Custom</PresentationFormat>
  <Paragraphs>69</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Cambria</vt:lpstr>
      <vt:lpstr>Red Radial 16x9</vt:lpstr>
      <vt:lpstr>Do We have to sin?</vt:lpstr>
      <vt:lpstr>The Temptation of jesus</vt:lpstr>
      <vt:lpstr>Do we have to sin?</vt:lpstr>
      <vt:lpstr>PowerPoint Presentation</vt:lpstr>
      <vt:lpstr>Do we sin?</vt:lpstr>
      <vt:lpstr>Do we sin?</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 We have to sin?</dc:title>
  <dc:creator>Richard Thetford</dc:creator>
  <cp:lastModifiedBy>Richard Thetford</cp:lastModifiedBy>
  <cp:revision>10</cp:revision>
  <dcterms:created xsi:type="dcterms:W3CDTF">2018-06-14T00:01:43Z</dcterms:created>
  <dcterms:modified xsi:type="dcterms:W3CDTF">2018-09-16T22:33:10Z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