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FBF55-F24B-476B-B825-B13830F16D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b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better!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38858B-F8F3-4006-AD1D-434FCA177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8" y="3582954"/>
            <a:ext cx="8637073" cy="129071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Philippians 3:13-14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Philippians 4:19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19651D-232A-47FF-9E42-BE357603E489}"/>
              </a:ext>
            </a:extLst>
          </p:cNvPr>
          <p:cNvSpPr txBox="1"/>
          <p:nvPr/>
        </p:nvSpPr>
        <p:spPr>
          <a:xfrm>
            <a:off x="0" y="6531427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		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ED9B4B-F5C9-45D6-9CD1-13AA698491F1}"/>
              </a:ext>
            </a:extLst>
          </p:cNvPr>
          <p:cNvSpPr/>
          <p:nvPr/>
        </p:nvSpPr>
        <p:spPr>
          <a:xfrm>
            <a:off x="0" y="6055837"/>
            <a:ext cx="12192000" cy="475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hild holding a banana&#10;&#10;Description automatically generated with medium confidence">
            <a:extLst>
              <a:ext uri="{FF2B5EF4-FFF2-40B4-BE49-F238E27FC236}">
                <a16:creationId xmlns:a16="http://schemas.microsoft.com/office/drawing/2014/main" id="{F37F0825-E62C-48A5-965E-FB3C096B3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00" y="93306"/>
            <a:ext cx="2217253" cy="348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4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BEACA-7EA7-4A34-AB19-E0D56F097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06491"/>
            <a:ext cx="9603275" cy="12472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Determine to now say: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“I Can”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2D17-DB30-4BA4-B61D-90FB76D2E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The value of contentment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4:13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“Strengthen”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Timothy 4:17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628801-0C61-4527-B517-A8ACE6B9B92A}"/>
              </a:ext>
            </a:extLst>
          </p:cNvPr>
          <p:cNvSpPr txBox="1"/>
          <p:nvPr/>
        </p:nvSpPr>
        <p:spPr>
          <a:xfrm>
            <a:off x="0" y="6528777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		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1BD15-8137-4351-9E37-68912DBDBAEC}"/>
              </a:ext>
            </a:extLst>
          </p:cNvPr>
          <p:cNvSpPr/>
          <p:nvPr/>
        </p:nvSpPr>
        <p:spPr>
          <a:xfrm>
            <a:off x="0" y="6053187"/>
            <a:ext cx="12192000" cy="475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grassy field with mountains in the background&#10;&#10;Description automatically generated with low confidence">
            <a:extLst>
              <a:ext uri="{FF2B5EF4-FFF2-40B4-BE49-F238E27FC236}">
                <a16:creationId xmlns:a16="http://schemas.microsoft.com/office/drawing/2014/main" id="{D54D0495-E7FB-45FC-9F8A-2E5D373D1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3903" y="2015731"/>
            <a:ext cx="4868904" cy="389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73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BEACA-7EA7-4A34-AB19-E0D56F097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06491"/>
            <a:ext cx="9603275" cy="12472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Determine to now say: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“My needs will be supplied”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2D17-DB30-4BA4-B61D-90FB76D2E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sz="3900" b="1" dirty="0">
                <a:latin typeface="Calibri" panose="020F0502020204030204" pitchFamily="34" charset="0"/>
                <a:cs typeface="Calibri" panose="020F0502020204030204" pitchFamily="34" charset="0"/>
              </a:rPr>
              <a:t>Needs supplied</a:t>
            </a:r>
          </a:p>
          <a:p>
            <a:pPr lvl="1">
              <a:lnSpc>
                <a:spcPct val="100000"/>
              </a:lnSpc>
            </a:pPr>
            <a:r>
              <a:rPr lang="en-US" sz="37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4:19; James 1:17; Matthew 6:33 </a:t>
            </a:r>
          </a:p>
          <a:p>
            <a:pPr>
              <a:lnSpc>
                <a:spcPct val="100000"/>
              </a:lnSpc>
            </a:pPr>
            <a:r>
              <a:rPr lang="en-US" sz="3900" b="1" dirty="0">
                <a:latin typeface="Calibri" panose="020F0502020204030204" pitchFamily="34" charset="0"/>
                <a:cs typeface="Calibri" panose="020F0502020204030204" pitchFamily="34" charset="0"/>
              </a:rPr>
              <a:t>Physical – </a:t>
            </a:r>
            <a:r>
              <a:rPr lang="en-US" sz="37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 3:19; 1 </a:t>
            </a:r>
            <a:r>
              <a:rPr lang="en-US" sz="37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</a:t>
            </a:r>
            <a:r>
              <a:rPr lang="en-US" sz="37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4:11; 3:10; 1 Cor 3:6-7</a:t>
            </a:r>
          </a:p>
          <a:p>
            <a:pPr>
              <a:lnSpc>
                <a:spcPct val="100000"/>
              </a:lnSpc>
            </a:pPr>
            <a:r>
              <a:rPr lang="en-US" sz="3900" b="1" dirty="0">
                <a:latin typeface="Calibri" panose="020F0502020204030204" pitchFamily="34" charset="0"/>
                <a:cs typeface="Calibri" panose="020F0502020204030204" pitchFamily="34" charset="0"/>
              </a:rPr>
              <a:t>Mental – </a:t>
            </a:r>
            <a:r>
              <a:rPr lang="en-US" sz="37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 5:22-23; </a:t>
            </a:r>
            <a:r>
              <a:rPr lang="en-US" sz="3700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</a:t>
            </a:r>
            <a:r>
              <a:rPr lang="en-US" sz="37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122:1; 2 Tim 4:6-9</a:t>
            </a:r>
          </a:p>
          <a:p>
            <a:pPr>
              <a:lnSpc>
                <a:spcPct val="100000"/>
              </a:lnSpc>
            </a:pPr>
            <a:r>
              <a:rPr lang="en-US" sz="3900" b="1" dirty="0">
                <a:latin typeface="Calibri" panose="020F0502020204030204" pitchFamily="34" charset="0"/>
                <a:cs typeface="Calibri" panose="020F0502020204030204" pitchFamily="34" charset="0"/>
              </a:rPr>
              <a:t>Spiritual – </a:t>
            </a:r>
            <a:r>
              <a:rPr lang="en-US" sz="37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3:16; 2 Pet 1:2; Rev 22:14; 2 Pet 1:3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628801-0C61-4527-B517-A8ACE6B9B92A}"/>
              </a:ext>
            </a:extLst>
          </p:cNvPr>
          <p:cNvSpPr txBox="1"/>
          <p:nvPr/>
        </p:nvSpPr>
        <p:spPr>
          <a:xfrm>
            <a:off x="0" y="6528777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		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1BD15-8137-4351-9E37-68912DBDBAEC}"/>
              </a:ext>
            </a:extLst>
          </p:cNvPr>
          <p:cNvSpPr/>
          <p:nvPr/>
        </p:nvSpPr>
        <p:spPr>
          <a:xfrm>
            <a:off x="0" y="6053187"/>
            <a:ext cx="12192000" cy="475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0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BEACA-7EA7-4A34-AB19-E0D56F097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06491"/>
            <a:ext cx="9603275" cy="12472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Determine to now say: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“I will not worry”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2D17-DB30-4BA4-B61D-90FB76D2E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45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God cares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Peter 5:7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Turn worries over to God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4:6-7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14:1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6:25</a:t>
            </a:r>
          </a:p>
          <a:p>
            <a:pPr lvl="1">
              <a:lnSpc>
                <a:spcPct val="100000"/>
              </a:lnSpc>
            </a:pPr>
            <a:endParaRPr lang="en-US" sz="34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628801-0C61-4527-B517-A8ACE6B9B92A}"/>
              </a:ext>
            </a:extLst>
          </p:cNvPr>
          <p:cNvSpPr txBox="1"/>
          <p:nvPr/>
        </p:nvSpPr>
        <p:spPr>
          <a:xfrm>
            <a:off x="0" y="6528777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		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1BD15-8137-4351-9E37-68912DBDBAEC}"/>
              </a:ext>
            </a:extLst>
          </p:cNvPr>
          <p:cNvSpPr/>
          <p:nvPr/>
        </p:nvSpPr>
        <p:spPr>
          <a:xfrm>
            <a:off x="0" y="6053187"/>
            <a:ext cx="12192000" cy="475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CE47D38-C80E-42BE-A5CC-E2A4708C6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9641" y="1987740"/>
            <a:ext cx="3954624" cy="395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BEACA-7EA7-4A34-AB19-E0D56F097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06491"/>
            <a:ext cx="9603275" cy="12472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Determine to now say: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“I will not worry”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2D17-DB30-4BA4-B61D-90FB76D2E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45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How to reject worry: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Believe in God’s care</a:t>
            </a: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1 Peter 5:6-7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Contentment</a:t>
            </a: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Philippians 4:11-12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help </a:t>
            </a: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Philippians 4:13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</a:t>
            </a: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Philippians 4:6-7</a:t>
            </a:r>
          </a:p>
          <a:p>
            <a:pPr lvl="1">
              <a:lnSpc>
                <a:spcPct val="100000"/>
              </a:lnSpc>
            </a:pPr>
            <a:endParaRPr lang="en-US" sz="34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628801-0C61-4527-B517-A8ACE6B9B92A}"/>
              </a:ext>
            </a:extLst>
          </p:cNvPr>
          <p:cNvSpPr txBox="1"/>
          <p:nvPr/>
        </p:nvSpPr>
        <p:spPr>
          <a:xfrm>
            <a:off x="0" y="6528777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		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1BD15-8137-4351-9E37-68912DBDBAEC}"/>
              </a:ext>
            </a:extLst>
          </p:cNvPr>
          <p:cNvSpPr/>
          <p:nvPr/>
        </p:nvSpPr>
        <p:spPr>
          <a:xfrm>
            <a:off x="0" y="6053187"/>
            <a:ext cx="12192000" cy="475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33A68A-7E12-4F72-8052-8F0736293047}"/>
              </a:ext>
            </a:extLst>
          </p:cNvPr>
          <p:cNvSpPr/>
          <p:nvPr/>
        </p:nvSpPr>
        <p:spPr>
          <a:xfrm>
            <a:off x="1451578" y="5193743"/>
            <a:ext cx="9603275" cy="5505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C57AEB-3B60-43C2-AC77-B67EDDCCD977}"/>
              </a:ext>
            </a:extLst>
          </p:cNvPr>
          <p:cNvSpPr txBox="1"/>
          <p:nvPr/>
        </p:nvSpPr>
        <p:spPr>
          <a:xfrm>
            <a:off x="1451578" y="5160265"/>
            <a:ext cx="960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Fear is faithlessness!</a:t>
            </a:r>
          </a:p>
        </p:txBody>
      </p:sp>
      <p:pic>
        <p:nvPicPr>
          <p:cNvPr id="9" name="Picture 8" descr="A person with the hands on the face&#10;&#10;Description automatically generated with medium confidence">
            <a:extLst>
              <a:ext uri="{FF2B5EF4-FFF2-40B4-BE49-F238E27FC236}">
                <a16:creationId xmlns:a16="http://schemas.microsoft.com/office/drawing/2014/main" id="{02C0413D-18C2-4A62-B455-EAA0F96F1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0270" y="1961023"/>
            <a:ext cx="2598963" cy="31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9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BEACA-7EA7-4A34-AB19-E0D56F097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06491"/>
            <a:ext cx="9603275" cy="12472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Determine to now say: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“I will not allow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satan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to rule”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2D17-DB30-4BA4-B61D-90FB76D2E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45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Power of GOD is stronger!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4:4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God dwells in us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Corinthians 6:16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Christ dwells in us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8:10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628801-0C61-4527-B517-A8ACE6B9B92A}"/>
              </a:ext>
            </a:extLst>
          </p:cNvPr>
          <p:cNvSpPr txBox="1"/>
          <p:nvPr/>
        </p:nvSpPr>
        <p:spPr>
          <a:xfrm>
            <a:off x="0" y="6528777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		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1BD15-8137-4351-9E37-68912DBDBAEC}"/>
              </a:ext>
            </a:extLst>
          </p:cNvPr>
          <p:cNvSpPr/>
          <p:nvPr/>
        </p:nvSpPr>
        <p:spPr>
          <a:xfrm>
            <a:off x="0" y="6053187"/>
            <a:ext cx="12192000" cy="475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482AE80A-E5CF-44B3-8F10-97F1612CBEA6}"/>
              </a:ext>
            </a:extLst>
          </p:cNvPr>
          <p:cNvSpPr/>
          <p:nvPr/>
        </p:nvSpPr>
        <p:spPr>
          <a:xfrm>
            <a:off x="6550090" y="2967138"/>
            <a:ext cx="4504764" cy="2360645"/>
          </a:xfrm>
          <a:prstGeom prst="wave">
            <a:avLst>
              <a:gd name="adj1" fmla="val 12500"/>
              <a:gd name="adj2" fmla="val 2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ECDEB4-E8FC-4178-94E9-D8256D65AA9B}"/>
              </a:ext>
            </a:extLst>
          </p:cNvPr>
          <p:cNvSpPr txBox="1"/>
          <p:nvPr/>
        </p:nvSpPr>
        <p:spPr>
          <a:xfrm>
            <a:off x="6550090" y="3610947"/>
            <a:ext cx="45047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Holy Spirit dwells in us</a:t>
            </a:r>
          </a:p>
          <a:p>
            <a:pPr algn="ctr"/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6:19</a:t>
            </a:r>
          </a:p>
        </p:txBody>
      </p:sp>
    </p:spTree>
    <p:extLst>
      <p:ext uri="{BB962C8B-B14F-4D97-AF65-F5344CB8AC3E}">
        <p14:creationId xmlns:p14="http://schemas.microsoft.com/office/powerpoint/2010/main" val="400492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BEACA-7EA7-4A34-AB19-E0D56F097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06491"/>
            <a:ext cx="9603275" cy="12472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Determine to now say: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“I will not allow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satan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to rule”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2D17-DB30-4BA4-B61D-90FB76D2E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4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Be watchful – God is with us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Peter 5:8-9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Watchfulness and soberness </a:t>
            </a:r>
            <a:r>
              <a:rPr lang="en-US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1 Peter 5:8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Knowledge of scripture </a:t>
            </a:r>
            <a:r>
              <a:rPr lang="en-US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Matthew 4:1-11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Armed and prepared </a:t>
            </a:r>
            <a:r>
              <a:rPr lang="en-US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Ephesians 6:11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Standing up for what is right </a:t>
            </a:r>
            <a:r>
              <a:rPr lang="en-US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Ephesians 4:27</a:t>
            </a:r>
          </a:p>
          <a:p>
            <a:pPr lvl="1">
              <a:lnSpc>
                <a:spcPct val="100000"/>
              </a:lnSpc>
            </a:pPr>
            <a:r>
              <a:rPr lang="en-US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Steadfastness</a:t>
            </a:r>
            <a:r>
              <a:rPr lang="en-US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1 Peter 5:9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628801-0C61-4527-B517-A8ACE6B9B92A}"/>
              </a:ext>
            </a:extLst>
          </p:cNvPr>
          <p:cNvSpPr txBox="1"/>
          <p:nvPr/>
        </p:nvSpPr>
        <p:spPr>
          <a:xfrm>
            <a:off x="0" y="6528777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		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1BD15-8137-4351-9E37-68912DBDBAEC}"/>
              </a:ext>
            </a:extLst>
          </p:cNvPr>
          <p:cNvSpPr/>
          <p:nvPr/>
        </p:nvSpPr>
        <p:spPr>
          <a:xfrm>
            <a:off x="0" y="6053188"/>
            <a:ext cx="12192000" cy="4755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FBF55-F24B-476B-B825-B13830F16D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b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better!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38858B-F8F3-4006-AD1D-434FCA177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8" y="3582954"/>
            <a:ext cx="8637073" cy="129071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2 Thessalonians 2:14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Romans 6:17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19651D-232A-47FF-9E42-BE357603E489}"/>
              </a:ext>
            </a:extLst>
          </p:cNvPr>
          <p:cNvSpPr txBox="1"/>
          <p:nvPr/>
        </p:nvSpPr>
        <p:spPr>
          <a:xfrm>
            <a:off x="0" y="6531427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					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ED9B4B-F5C9-45D6-9CD1-13AA698491F1}"/>
              </a:ext>
            </a:extLst>
          </p:cNvPr>
          <p:cNvSpPr/>
          <p:nvPr/>
        </p:nvSpPr>
        <p:spPr>
          <a:xfrm>
            <a:off x="0" y="6055837"/>
            <a:ext cx="12192000" cy="475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hild holding a banana&#10;&#10;Description automatically generated with medium confidence">
            <a:extLst>
              <a:ext uri="{FF2B5EF4-FFF2-40B4-BE49-F238E27FC236}">
                <a16:creationId xmlns:a16="http://schemas.microsoft.com/office/drawing/2014/main" id="{F37F0825-E62C-48A5-965E-FB3C096B3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00" y="93306"/>
            <a:ext cx="2217253" cy="348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8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58</TotalTime>
  <Words>495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Gallery</vt:lpstr>
      <vt:lpstr>Determined to be better!</vt:lpstr>
      <vt:lpstr>Determine to now say: “I Can”</vt:lpstr>
      <vt:lpstr>Determine to now say: “My needs will be supplied”</vt:lpstr>
      <vt:lpstr>Determine to now say: “I will not worry”</vt:lpstr>
      <vt:lpstr>Determine to now say: “I will not worry”</vt:lpstr>
      <vt:lpstr>Determine to now say: “I will not allow satan to rule”</vt:lpstr>
      <vt:lpstr>Determine to now say: “I will not allow satan to rule”</vt:lpstr>
      <vt:lpstr>Determined to be better!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Determined to be better!</dc:title>
  <dc:creator>Richard Thetford</dc:creator>
  <cp:lastModifiedBy>Richard Thetford</cp:lastModifiedBy>
  <cp:revision>14</cp:revision>
  <dcterms:created xsi:type="dcterms:W3CDTF">2021-07-08T21:44:29Z</dcterms:created>
  <dcterms:modified xsi:type="dcterms:W3CDTF">2022-01-02T21:25:34Z</dcterms:modified>
</cp:coreProperties>
</file>