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42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1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6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7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4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3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5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8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1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19B685A-6DBF-4C3B-9D61-CF01448E468C}" type="datetimeFigureOut">
              <a:rPr lang="en-US" smtClean="0"/>
              <a:t>8/9/2014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FDCCBFD-3F87-473E-ACA3-7E03F255054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14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416" y="758952"/>
            <a:ext cx="8402595" cy="3261113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Despised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Rejected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885037"/>
            <a:ext cx="7543800" cy="713583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Isaiah 53:1-3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99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514" y="156519"/>
            <a:ext cx="8723870" cy="1301577"/>
          </a:xfrm>
        </p:spPr>
        <p:txBody>
          <a:bodyPr numCol="2">
            <a:normAutofit/>
          </a:bodyPr>
          <a:lstStyle/>
          <a:p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He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Rejected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Whom is Christ Rejected?</a:t>
            </a:r>
            <a:endParaRPr lang="en-US" sz="4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514" y="1845734"/>
            <a:ext cx="8723869" cy="4023360"/>
          </a:xfrm>
        </p:spPr>
        <p:txBody>
          <a:bodyPr numCol="2"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Divinity</a:t>
            </a:r>
            <a:b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Rejected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1:35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3:22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3:16</a:t>
            </a:r>
          </a:p>
          <a:p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Atheists, Infidels, Modernists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John 2:22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John 1:7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14335" y="247135"/>
            <a:ext cx="115330" cy="59559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8368" y="1738184"/>
            <a:ext cx="822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71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514" y="156519"/>
            <a:ext cx="8723870" cy="1301577"/>
          </a:xfrm>
        </p:spPr>
        <p:txBody>
          <a:bodyPr numCol="2">
            <a:normAutofit/>
          </a:bodyPr>
          <a:lstStyle/>
          <a:p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He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Rejected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Whom is Christ Rejected?</a:t>
            </a:r>
            <a:endParaRPr lang="en-US" sz="4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514" y="1845734"/>
            <a:ext cx="8723869" cy="4023360"/>
          </a:xfrm>
        </p:spPr>
        <p:txBody>
          <a:bodyPr numCol="2"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Authority</a:t>
            </a:r>
            <a:b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Rejected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28:18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7:28-29</a:t>
            </a:r>
          </a:p>
          <a:p>
            <a:endParaRPr 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Popes, Councils, Conferences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Timothy 6:15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20:28-32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14335" y="247135"/>
            <a:ext cx="115330" cy="59559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8368" y="1738184"/>
            <a:ext cx="822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60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514" y="156519"/>
            <a:ext cx="8723870" cy="1301577"/>
          </a:xfrm>
        </p:spPr>
        <p:txBody>
          <a:bodyPr numCol="2">
            <a:normAutofit/>
          </a:bodyPr>
          <a:lstStyle/>
          <a:p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He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Rejected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Whom is Christ Rejected?</a:t>
            </a:r>
            <a:endParaRPr lang="en-US" sz="4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514" y="1845734"/>
            <a:ext cx="8723869" cy="4023360"/>
          </a:xfrm>
        </p:spPr>
        <p:txBody>
          <a:bodyPr numCol="2"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Name</a:t>
            </a:r>
            <a:b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Rejected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Ephesians 3:14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Colossians 3:16-17</a:t>
            </a:r>
          </a:p>
          <a:p>
            <a:endParaRPr 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Sectarian Names and Labels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4:11-12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7:1-4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14335" y="247135"/>
            <a:ext cx="115330" cy="59559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8368" y="1738184"/>
            <a:ext cx="822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04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514" y="156519"/>
            <a:ext cx="8723870" cy="1301577"/>
          </a:xfrm>
        </p:spPr>
        <p:txBody>
          <a:bodyPr numCol="2">
            <a:normAutofit/>
          </a:bodyPr>
          <a:lstStyle/>
          <a:p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He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Rejected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Whom is Christ Rejected?</a:t>
            </a:r>
            <a:endParaRPr lang="en-US" sz="4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514" y="1845734"/>
            <a:ext cx="8723869" cy="4023360"/>
          </a:xfrm>
        </p:spPr>
        <p:txBody>
          <a:bodyPr numCol="2"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Church</a:t>
            </a:r>
            <a:b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Rejected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16:18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20:28</a:t>
            </a:r>
          </a:p>
          <a:p>
            <a:endParaRPr 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Organizations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15:13-14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Ephesians 1:3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14335" y="247135"/>
            <a:ext cx="115330" cy="59559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8368" y="1738184"/>
            <a:ext cx="822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97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514" y="156519"/>
            <a:ext cx="8723870" cy="1301577"/>
          </a:xfrm>
        </p:spPr>
        <p:txBody>
          <a:bodyPr numCol="2">
            <a:normAutofit/>
          </a:bodyPr>
          <a:lstStyle/>
          <a:p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He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Rejected</a:t>
            </a:r>
            <a:b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Whom is Christ Rejected?</a:t>
            </a:r>
            <a:endParaRPr lang="en-US" sz="4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514" y="1845734"/>
            <a:ext cx="8723869" cy="4023360"/>
          </a:xfrm>
        </p:spPr>
        <p:txBody>
          <a:bodyPr numCol="2"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Gospel</a:t>
            </a:r>
            <a:b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Rejected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16:15-16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1:16</a:t>
            </a:r>
          </a:p>
          <a:p>
            <a:endParaRPr lang="en-US" sz="3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Doctrines</a:t>
            </a:r>
            <a:b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Men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15:8-9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Galatians 1:6-9</a:t>
            </a:r>
          </a:p>
          <a:p>
            <a:r>
              <a:rPr lang="en-US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Revelation 22:18-19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14335" y="247135"/>
            <a:ext cx="115330" cy="59559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8368" y="1738184"/>
            <a:ext cx="8229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30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</TotalTime>
  <Words>29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The Despised and Rejected Christ</vt:lpstr>
      <vt:lpstr>How is He Rejected By Whom is Christ Rejected?</vt:lpstr>
      <vt:lpstr>How is He Rejected By Whom is Christ Rejected?</vt:lpstr>
      <vt:lpstr>How is He Rejected By Whom is Christ Rejected?</vt:lpstr>
      <vt:lpstr>How is He Rejected By Whom is Christ Rejected?</vt:lpstr>
      <vt:lpstr>How is He Rejected By Whom is Christ Rejected?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Despised and Rejected Christ</dc:title>
  <dc:creator>Richie Thetford</dc:creator>
  <cp:lastModifiedBy>Richie Thetford</cp:lastModifiedBy>
  <cp:revision>5</cp:revision>
  <dcterms:created xsi:type="dcterms:W3CDTF">2014-07-30T03:41:41Z</dcterms:created>
  <dcterms:modified xsi:type="dcterms:W3CDTF">2014-08-09T16:06:00Z</dcterms:modified>
</cp:coreProperties>
</file>