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6B4FE-775C-4347-B0AA-E024F316D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168778" cy="1646299"/>
          </a:xfrm>
        </p:spPr>
        <p:txBody>
          <a:bodyPr/>
          <a:lstStyle/>
          <a:p>
            <a:r>
              <a:rPr lang="en-US" sz="6600" b="1" dirty="0">
                <a:latin typeface="Inter" panose="020B0502030000000004" pitchFamily="34" charset="0"/>
                <a:ea typeface="Inter" panose="020B0502030000000004" pitchFamily="34" charset="0"/>
              </a:rPr>
              <a:t>Denominationalism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0DF8EF-FDF6-43C2-B905-9D1F767C1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168777" cy="1096899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Inter" panose="020B0502030000000004" pitchFamily="34" charset="0"/>
                <a:ea typeface="Inter" panose="020B0502030000000004" pitchFamily="34" charset="0"/>
              </a:rPr>
              <a:t>Some Dangers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622006-557C-4385-ADCF-326F3021CAF8}"/>
              </a:ext>
            </a:extLst>
          </p:cNvPr>
          <p:cNvSpPr txBox="1"/>
          <p:nvPr/>
        </p:nvSpPr>
        <p:spPr>
          <a:xfrm>
            <a:off x="0" y="6559422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11197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0A279-3587-4AC5-8EC1-446FC892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4406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Inter" panose="020B0502030000000004" pitchFamily="34" charset="0"/>
                <a:ea typeface="Inter" panose="020B0502030000000004" pitchFamily="34" charset="0"/>
              </a:rPr>
              <a:t>Denominationalism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A5AD9-19CE-43AC-96CD-4903913F3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5206"/>
            <a:ext cx="8596668" cy="5288388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 Is Divisive</a:t>
            </a:r>
          </a:p>
          <a:p>
            <a:pPr lvl="1"/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US" sz="3000" dirty="0">
                <a:solidFill>
                  <a:schemeClr val="accent1">
                    <a:lumMod val="60000"/>
                    <a:lumOff val="40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Bible teaches against division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John 17:20-21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1 Corinthians 1:10-13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Philippians 1:27; 2:2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Colossians 3:17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1 Corinthians 4:6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2 John 9</a:t>
            </a:r>
          </a:p>
          <a:p>
            <a:pPr lvl="2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D3BB1D-36D7-4C69-BBC3-060DA4927C4E}"/>
              </a:ext>
            </a:extLst>
          </p:cNvPr>
          <p:cNvSpPr txBox="1"/>
          <p:nvPr/>
        </p:nvSpPr>
        <p:spPr>
          <a:xfrm>
            <a:off x="0" y="6559422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6" name="Picture 5" descr="A close up of a person&#10;&#10;Description automatically generated">
            <a:extLst>
              <a:ext uri="{FF2B5EF4-FFF2-40B4-BE49-F238E27FC236}">
                <a16:creationId xmlns:a16="http://schemas.microsoft.com/office/drawing/2014/main" id="{7D5E44FB-CF4C-41A1-AED5-155EF738A9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7379" y="2696547"/>
            <a:ext cx="3617953" cy="27162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1790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0A279-3587-4AC5-8EC1-446FC892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4406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Inter" panose="020B0502030000000004" pitchFamily="34" charset="0"/>
                <a:ea typeface="Inter" panose="020B0502030000000004" pitchFamily="34" charset="0"/>
              </a:rPr>
              <a:t>Denominationalism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A5AD9-19CE-43AC-96CD-4903913F3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5206"/>
            <a:ext cx="8596668" cy="5288388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 Distracts the world from the truth</a:t>
            </a:r>
          </a:p>
          <a:p>
            <a:pPr lvl="1"/>
            <a:r>
              <a:rPr lang="en-US" sz="3000" dirty="0">
                <a:solidFill>
                  <a:schemeClr val="accent1">
                    <a:lumMod val="60000"/>
                    <a:lumOff val="40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 It departs from the scripture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1 Kings 12:25-30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Galatians 1:6-9; 5:4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Hebrews 5:8-9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Mark 16:15-16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1 Peter 3:21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1CEE8B-70AD-4B08-ADC4-82B4B73A0FC3}"/>
              </a:ext>
            </a:extLst>
          </p:cNvPr>
          <p:cNvSpPr txBox="1"/>
          <p:nvPr/>
        </p:nvSpPr>
        <p:spPr>
          <a:xfrm>
            <a:off x="0" y="6559422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5" name="Picture 4" descr="A close up of a person&#10;&#10;Description automatically generated">
            <a:extLst>
              <a:ext uri="{FF2B5EF4-FFF2-40B4-BE49-F238E27FC236}">
                <a16:creationId xmlns:a16="http://schemas.microsoft.com/office/drawing/2014/main" id="{B482C53E-8E51-4F7F-833E-EA05D7D93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7379" y="2696547"/>
            <a:ext cx="3617953" cy="27162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6907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0A279-3587-4AC5-8EC1-446FC892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4406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Inter" panose="020B0502030000000004" pitchFamily="34" charset="0"/>
                <a:ea typeface="Inter" panose="020B0502030000000004" pitchFamily="34" charset="0"/>
              </a:rPr>
              <a:t>Denominationalism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A5AD9-19CE-43AC-96CD-4903913F3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5206"/>
            <a:ext cx="8596668" cy="5288388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 Distracts the world from the truth</a:t>
            </a:r>
          </a:p>
          <a:p>
            <a:pPr lvl="1"/>
            <a:r>
              <a:rPr lang="en-US" sz="3000" dirty="0">
                <a:solidFill>
                  <a:schemeClr val="accent1">
                    <a:lumMod val="60000"/>
                    <a:lumOff val="40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 It departs from the scripture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1 Timothy 4:1-4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Matthew 15:8-9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Matthew 21:25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Proverbs 14:12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Jeremiah 10:23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B892A6-B061-4724-AFD4-29C91D2B7544}"/>
              </a:ext>
            </a:extLst>
          </p:cNvPr>
          <p:cNvSpPr txBox="1"/>
          <p:nvPr/>
        </p:nvSpPr>
        <p:spPr>
          <a:xfrm>
            <a:off x="0" y="6559422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5" name="Picture 4" descr="A close up of a person&#10;&#10;Description automatically generated">
            <a:extLst>
              <a:ext uri="{FF2B5EF4-FFF2-40B4-BE49-F238E27FC236}">
                <a16:creationId xmlns:a16="http://schemas.microsoft.com/office/drawing/2014/main" id="{9F690558-989C-4CD0-A56A-48F3F106C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7379" y="2696547"/>
            <a:ext cx="3617953" cy="27162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0997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0A279-3587-4AC5-8EC1-446FC892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4406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Inter" panose="020B0502030000000004" pitchFamily="34" charset="0"/>
                <a:ea typeface="Inter" panose="020B0502030000000004" pitchFamily="34" charset="0"/>
              </a:rPr>
              <a:t>Denominationalism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A5AD9-19CE-43AC-96CD-4903913F3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5206"/>
            <a:ext cx="8596668" cy="5288388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 Appeals to pride</a:t>
            </a:r>
          </a:p>
          <a:p>
            <a:pPr lvl="1"/>
            <a:r>
              <a:rPr lang="en-US" sz="3000" dirty="0">
                <a:solidFill>
                  <a:schemeClr val="accent1">
                    <a:lumMod val="60000"/>
                    <a:lumOff val="40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 It is a destructive evil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Proverbs 16:18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John 12:48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John 14:26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1 Corinthians 14:37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Matthew 7:21-23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Matthew 7:13-14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 Hebrews 12:1-2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F2A220-3A4E-4E89-80D3-FBED23A15C35}"/>
              </a:ext>
            </a:extLst>
          </p:cNvPr>
          <p:cNvSpPr txBox="1"/>
          <p:nvPr/>
        </p:nvSpPr>
        <p:spPr>
          <a:xfrm>
            <a:off x="0" y="6559422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5" name="Picture 4" descr="A close up of a person&#10;&#10;Description automatically generated">
            <a:extLst>
              <a:ext uri="{FF2B5EF4-FFF2-40B4-BE49-F238E27FC236}">
                <a16:creationId xmlns:a16="http://schemas.microsoft.com/office/drawing/2014/main" id="{68E75355-1346-4B63-90EA-0D79F83918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7379" y="2696547"/>
            <a:ext cx="3617953" cy="27162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1794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</TotalTime>
  <Words>266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Inter</vt:lpstr>
      <vt:lpstr>Trebuchet MS</vt:lpstr>
      <vt:lpstr>Wingdings 3</vt:lpstr>
      <vt:lpstr>Facet</vt:lpstr>
      <vt:lpstr>Denominationalism</vt:lpstr>
      <vt:lpstr>Denominationalism</vt:lpstr>
      <vt:lpstr>Denominationalism</vt:lpstr>
      <vt:lpstr>Denominationalism</vt:lpstr>
      <vt:lpstr>Denominationalism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Denominationalism</dc:title>
  <dc:creator>Richard Thetford</dc:creator>
  <cp:lastModifiedBy>Richard Thetford</cp:lastModifiedBy>
  <cp:revision>6</cp:revision>
  <dcterms:created xsi:type="dcterms:W3CDTF">2019-10-09T00:55:45Z</dcterms:created>
  <dcterms:modified xsi:type="dcterms:W3CDTF">2020-02-16T19:25:17Z</dcterms:modified>
</cp:coreProperties>
</file>