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8" r:id="rId3"/>
    <p:sldId id="274" r:id="rId4"/>
    <p:sldId id="275" r:id="rId5"/>
    <p:sldId id="276" r:id="rId6"/>
    <p:sldId id="277" r:id="rId7"/>
    <p:sldId id="278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5686"/>
    <a:srgbClr val="235889"/>
    <a:srgbClr val="1F4F7B"/>
    <a:srgbClr val="0066FF"/>
    <a:srgbClr val="3366CC"/>
    <a:srgbClr val="00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877E3-EA53-43BA-A99D-07C2B891658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ECF6-B524-4276-AE57-1B5AABD0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5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4775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Richard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6343651"/>
            <a:ext cx="9144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1"/>
            <a:ext cx="140834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9003166" y="1"/>
            <a:ext cx="140834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321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7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5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Liberation Sans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Liberation Sans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Liberation Sans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4775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Richard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6343651"/>
            <a:ext cx="9144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1"/>
            <a:ext cx="140834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9003166" y="1"/>
            <a:ext cx="140834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055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2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0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6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2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1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24BF7-E0FC-4180-9E1F-DEAEA7FDB1D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DF652-DC87-4009-B026-2471FAE15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0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6" y="189470"/>
            <a:ext cx="8880390" cy="61619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9947" y="1064697"/>
            <a:ext cx="7471719" cy="879432"/>
          </a:xfrm>
        </p:spPr>
        <p:txBody>
          <a:bodyPr>
            <a:normAutofit/>
          </a:bodyPr>
          <a:lstStyle/>
          <a:p>
            <a:r>
              <a:rPr lang="en-US" sz="5200" dirty="0" smtClean="0"/>
              <a:t>The Deity of Christ (4)</a:t>
            </a:r>
            <a:endParaRPr lang="en-US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53231"/>
            <a:ext cx="9144000" cy="1606379"/>
          </a:xfrm>
        </p:spPr>
        <p:txBody>
          <a:bodyPr>
            <a:normAutofit/>
          </a:bodyPr>
          <a:lstStyle/>
          <a:p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confusion there is arises because we tend to speculate rather than accept</a:t>
            </a:r>
            <a:b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revelations and not go beyond them.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757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/>
          <a:lstStyle/>
          <a:p>
            <a:r>
              <a:rPr lang="en-US" dirty="0" smtClean="0"/>
              <a:t>Jesus existed on an equality with God before He came to earth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Philippians 2:5-7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1:1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1:14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10:30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4800" y="5082746"/>
            <a:ext cx="8526162" cy="1095632"/>
          </a:xfrm>
          <a:prstGeom prst="rect">
            <a:avLst/>
          </a:prstGeom>
          <a:solidFill>
            <a:srgbClr val="2358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5156886"/>
            <a:ext cx="85261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By definition, Deity cannot give up any of these attributes and remain Deity. Deity is not temporary or transitory.</a:t>
            </a:r>
            <a:endParaRPr lang="en-US" sz="26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212" y="2770633"/>
            <a:ext cx="3333750" cy="222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783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/>
          <a:lstStyle/>
          <a:p>
            <a:r>
              <a:rPr lang="en-US" dirty="0" smtClean="0"/>
              <a:t>That God the Son became flesh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Timothy 3:16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Colossians 2:9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8:14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8:58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4800" y="5082746"/>
            <a:ext cx="8526162" cy="1095632"/>
          </a:xfrm>
          <a:prstGeom prst="rect">
            <a:avLst/>
          </a:prstGeom>
          <a:solidFill>
            <a:srgbClr val="2358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5156886"/>
            <a:ext cx="85261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Jesus both “humbled” (emptied) Himself and “took upon Him the form of a servant” (Philippians 2:7)</a:t>
            </a:r>
            <a:endParaRPr lang="en-US" sz="26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3871784" y="2446638"/>
            <a:ext cx="5025081" cy="2438400"/>
          </a:xfrm>
          <a:prstGeom prst="verticalScroll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68346" y="2883243"/>
            <a:ext cx="44237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He gave up the glory that He had while in heaven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Matthew 17:2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2 Peter 1:16-17</a:t>
            </a:r>
            <a:endParaRPr lang="en-US" sz="2800" b="1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4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/>
          <a:lstStyle/>
          <a:p>
            <a:r>
              <a:rPr lang="en-US" dirty="0" smtClean="0"/>
              <a:t>He was a man – Not just a man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2:17-18</a:t>
            </a:r>
          </a:p>
          <a:p>
            <a:r>
              <a:rPr lang="en-US" dirty="0" smtClean="0"/>
              <a:t>He later returned to the glory of God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Philippians 3:21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50" y="4194948"/>
            <a:ext cx="6642100" cy="1993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05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/>
          <a:lstStyle/>
          <a:p>
            <a:r>
              <a:rPr lang="en-US" dirty="0" smtClean="0"/>
              <a:t>While on earth – Jesus voluntarily limited the divine knowledge that He possessed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Genesis 22:12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Luke 2:52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10:17-18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24:36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699" y="2965623"/>
            <a:ext cx="4878166" cy="3296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829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/>
          <a:lstStyle/>
          <a:p>
            <a:r>
              <a:rPr lang="en-US" dirty="0" smtClean="0"/>
              <a:t>That Jesus was tempted like we are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4:15</a:t>
            </a:r>
          </a:p>
          <a:p>
            <a:r>
              <a:rPr lang="en-US" dirty="0" smtClean="0"/>
              <a:t>To be tempted is not the sin – the giving in to temptation is the sin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1:14-15</a:t>
            </a:r>
          </a:p>
          <a:p>
            <a:r>
              <a:rPr lang="en-US" dirty="0" smtClean="0"/>
              <a:t>Not necessary for Jesus to exercise His powers of Deity to refrain from sin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8:14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59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4" y="216842"/>
            <a:ext cx="8872153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 Can Know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04" y="1776196"/>
            <a:ext cx="8872154" cy="4533987"/>
          </a:xfrm>
        </p:spPr>
        <p:txBody>
          <a:bodyPr>
            <a:normAutofit/>
          </a:bodyPr>
          <a:lstStyle/>
          <a:p>
            <a:r>
              <a:rPr lang="en-US" dirty="0" smtClean="0"/>
              <a:t>Jesus was both God and man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8897" y="1542405"/>
            <a:ext cx="8657968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38897" y="2339546"/>
            <a:ext cx="8657968" cy="3904735"/>
          </a:xfrm>
          <a:prstGeom prst="rect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8897" y="2421924"/>
            <a:ext cx="86579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400" dirty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Son of God came in the flesh to confront sin and defeat it. To do that, He had to be tempted, and He was (Hebrews 4:15). To deny that Jesus was tempted because He was God makes no more sense than saying that Jesus could not be God because "God is a spirit" and Jesus had flesh and blood (Hebrews 2:14). Or to deny that Jesus is God because people saw him (1 John 1:1f), yet scripture says "no man has seen God at any time" (John 1:18). We must not confuse statements that apply to God in heaven with the statements that apply to "God with us" (Matthew 1:23</a:t>
            </a:r>
            <a:r>
              <a:rPr lang="en-US" sz="2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).” </a:t>
            </a:r>
            <a:r>
              <a:rPr lang="en-US" sz="2400" b="1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(Tom Roberts)</a:t>
            </a:r>
            <a:endParaRPr lang="en-US" sz="2400" b="1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1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2" y="192045"/>
            <a:ext cx="8863915" cy="6159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34530" y="216195"/>
            <a:ext cx="11813060" cy="77234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Deity of Christ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1002" y="988542"/>
            <a:ext cx="8852955" cy="4573359"/>
          </a:xfrm>
        </p:spPr>
        <p:txBody>
          <a:bodyPr>
            <a:noAutofit/>
          </a:bodyPr>
          <a:lstStyle/>
          <a:p>
            <a:endParaRPr lang="en-US" sz="4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it is true that man does not have to sin and that Jesus became a man, we cannot draw the conclusion therefore that Jesus was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“only a man, an ordinary guy like you and me.”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002" y="5780015"/>
            <a:ext cx="88529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Jesus was in fact God as He dwelt here on earth</a:t>
            </a:r>
            <a:endParaRPr lang="en-US" sz="30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9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" grpId="0"/>
    </p:bldLst>
  </p:timing>
</p:sld>
</file>

<file path=ppt/theme/theme1.xml><?xml version="1.0" encoding="utf-8"?>
<a:theme xmlns:a="http://schemas.openxmlformats.org/drawingml/2006/main" name="Richie - Gisha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- Gisha Widescreen" id="{A6C6C9B6-0A8A-41AA-AEBD-A99AD7C55EFA}" vid="{6A2DF183-94B3-4514-8C8B-D9A805BA85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- Gisha Widescreen</Template>
  <TotalTime>351</TotalTime>
  <Words>416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Liberation Sans</vt:lpstr>
      <vt:lpstr>Richie - Gisha Widescreen</vt:lpstr>
      <vt:lpstr>The Deity of Christ (4)</vt:lpstr>
      <vt:lpstr>We Can Know</vt:lpstr>
      <vt:lpstr>We Can Know</vt:lpstr>
      <vt:lpstr>We Can Know</vt:lpstr>
      <vt:lpstr>We Can Know</vt:lpstr>
      <vt:lpstr>We Can Know</vt:lpstr>
      <vt:lpstr>We Can Know</vt:lpstr>
      <vt:lpstr>The Deity of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Deity of Christ (1)</dc:title>
  <dc:creator>Richie Thetford</dc:creator>
  <cp:lastModifiedBy>Richard Thetford</cp:lastModifiedBy>
  <cp:revision>42</cp:revision>
  <dcterms:created xsi:type="dcterms:W3CDTF">2015-06-11T03:57:07Z</dcterms:created>
  <dcterms:modified xsi:type="dcterms:W3CDTF">2015-10-24T00:01:43Z</dcterms:modified>
</cp:coreProperties>
</file>