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877E3-EA53-43BA-A99D-07C2B8916589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AECF6-B524-4276-AE57-1B5AABD0F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5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Liberation Sans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Liberation Sans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47758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Liberation Sans" panose="020B0604020202020204" pitchFamily="34" charset="0"/>
                <a:cs typeface="Arial" panose="020B0604020202020204" pitchFamily="34" charset="0"/>
              </a:rPr>
              <a:t>Richard Thetford				                                                www.thetfordcountry.com</a:t>
            </a:r>
            <a:endParaRPr lang="en-US" sz="1400" dirty="0">
              <a:solidFill>
                <a:schemeClr val="bg1"/>
              </a:solidFill>
              <a:latin typeface="Liberation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6343651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1"/>
            <a:ext cx="140834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003166" y="1"/>
            <a:ext cx="140834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9321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7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5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iberation Sans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 b="1">
                <a:latin typeface="Liberation Sans" panose="020B0604020202020204" pitchFamily="34" charset="0"/>
                <a:cs typeface="Arial" panose="020B0604020202020204" pitchFamily="34" charset="0"/>
              </a:defRPr>
            </a:lvl1pPr>
            <a:lvl2pPr>
              <a:defRPr sz="3400">
                <a:latin typeface="Liberation Sans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latin typeface="Liberation Sans" panose="020B0604020202020204" pitchFamily="34" charset="0"/>
                <a:cs typeface="Arial" panose="020B0604020202020204" pitchFamily="34" charset="0"/>
              </a:defRPr>
            </a:lvl3pPr>
            <a:lvl4pPr>
              <a:defRPr sz="3000">
                <a:latin typeface="Liberation Sans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Liberation Sans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47758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Liberation Sans" panose="020B0604020202020204" pitchFamily="34" charset="0"/>
                <a:cs typeface="Arial" panose="020B0604020202020204" pitchFamily="34" charset="0"/>
              </a:rPr>
              <a:t>Richard Thetford					                             www.thetfordcountry.com</a:t>
            </a:r>
            <a:endParaRPr lang="en-US" sz="1400" dirty="0">
              <a:solidFill>
                <a:schemeClr val="bg1"/>
              </a:solidFill>
              <a:latin typeface="Liberation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6343651"/>
            <a:ext cx="9144000" cy="20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1"/>
            <a:ext cx="140834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003166" y="1"/>
            <a:ext cx="140834" cy="6437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055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1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01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6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21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5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1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4BF7-E0FC-4180-9E1F-DEAEA7FDB1D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24BF7-E0FC-4180-9E1F-DEAEA7FDB1DD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DF652-DC87-4009-B026-2471FAE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0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6" y="189470"/>
            <a:ext cx="8880390" cy="6161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9947" y="1064697"/>
            <a:ext cx="7471719" cy="879432"/>
          </a:xfrm>
        </p:spPr>
        <p:txBody>
          <a:bodyPr>
            <a:normAutofit/>
          </a:bodyPr>
          <a:lstStyle/>
          <a:p>
            <a:r>
              <a:rPr lang="en-US" sz="5200" dirty="0" smtClean="0"/>
              <a:t>The Deity of Christ (1)</a:t>
            </a:r>
            <a:endParaRPr lang="en-US" sz="5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86923"/>
            <a:ext cx="9144000" cy="2098546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“That which has been is what will be,</a:t>
            </a: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which is done is what will be done,</a:t>
            </a: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is nothing new under the sun.”</a:t>
            </a:r>
            <a:b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1:9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57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(P)</a:t>
            </a:r>
            <a:r>
              <a:rPr lang="en-US" sz="4800" dirty="0" smtClean="0"/>
              <a:t> Perseverance of the Saints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765062" cy="45916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Bible says:</a:t>
            </a:r>
          </a:p>
          <a:p>
            <a:pPr lvl="1"/>
            <a:r>
              <a:rPr lang="en-US" dirty="0" smtClean="0"/>
              <a:t>Passages teaching one can depart from God and fall from grace: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Hebrews 3:12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 Peter 1:8-10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2 Peter 2:20-22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Hebrews 10:26-31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 Timothy 4:1; Revelation 2:5;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Romans 11:22; 1 Corinthians 10:12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00" y="2925633"/>
            <a:ext cx="2133766" cy="284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3952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Calvinism in Summary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765062" cy="4591652"/>
          </a:xfrm>
        </p:spPr>
        <p:txBody>
          <a:bodyPr>
            <a:normAutofit/>
          </a:bodyPr>
          <a:lstStyle/>
          <a:p>
            <a:r>
              <a:rPr lang="en-US" dirty="0" smtClean="0"/>
              <a:t>There is NOTHING a lost one can do to be saved</a:t>
            </a:r>
          </a:p>
          <a:p>
            <a:r>
              <a:rPr lang="en-US" dirty="0" smtClean="0"/>
              <a:t>Once saved, there is NOTHING he can do to be lost</a:t>
            </a:r>
          </a:p>
          <a:p>
            <a:r>
              <a:rPr lang="en-US" dirty="0" smtClean="0"/>
              <a:t>Holy Spirit abides in the saved one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If you seek it, you can’t get it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If you get it, you can’t lose it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If you lost it, you never had it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45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Contrast to Calvinism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765062" cy="4591652"/>
          </a:xfrm>
        </p:spPr>
        <p:txBody>
          <a:bodyPr>
            <a:normAutofit/>
          </a:bodyPr>
          <a:lstStyle/>
          <a:p>
            <a:r>
              <a:rPr lang="en-US" dirty="0" smtClean="0"/>
              <a:t>People become sinners by transgressing God’s law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Romans 3:23; 1 John 3:4</a:t>
            </a:r>
          </a:p>
          <a:p>
            <a:r>
              <a:rPr lang="en-US" dirty="0" smtClean="0"/>
              <a:t>Sinners can become saints by obeying the gospel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Romans 1:16-17; 6:17-18;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Hebrews 5:9; Galatians 3:26-27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82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Contrast to Calvinism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765062" cy="4591652"/>
          </a:xfrm>
        </p:spPr>
        <p:txBody>
          <a:bodyPr>
            <a:normAutofit/>
          </a:bodyPr>
          <a:lstStyle/>
          <a:p>
            <a:r>
              <a:rPr lang="en-US" dirty="0" smtClean="0"/>
              <a:t>Once you are saved, you must keep yourself saved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Colossians 1:23; 2:6; Galatians 5:4</a:t>
            </a:r>
          </a:p>
          <a:p>
            <a:r>
              <a:rPr lang="en-US" dirty="0" smtClean="0"/>
              <a:t>Calvinism is NOT according to Christ’s teaching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Colossians 2:8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32" y="4044778"/>
            <a:ext cx="3340234" cy="2198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230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Conclusion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765062" cy="4591652"/>
          </a:xfrm>
        </p:spPr>
        <p:txBody>
          <a:bodyPr>
            <a:normAutofit/>
          </a:bodyPr>
          <a:lstStyle/>
          <a:p>
            <a:r>
              <a:rPr lang="en-US" dirty="0" smtClean="0"/>
              <a:t>The ground work is set for future studies on the Deity of Christ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Calvinism teaches that man, because he is man, </a:t>
            </a:r>
            <a:r>
              <a:rPr lang="en-US" b="1" dirty="0" smtClean="0">
                <a:solidFill>
                  <a:srgbClr val="C00000"/>
                </a:solidFill>
              </a:rPr>
              <a:t>MUST</a:t>
            </a:r>
            <a:r>
              <a:rPr lang="en-US" dirty="0" smtClean="0">
                <a:solidFill>
                  <a:srgbClr val="C00000"/>
                </a:solidFill>
              </a:rPr>
              <a:t> sin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Bible teaches that man does not have to sin – </a:t>
            </a:r>
            <a:r>
              <a:rPr lang="en-US" b="1" dirty="0" smtClean="0">
                <a:solidFill>
                  <a:srgbClr val="0070C0"/>
                </a:solidFill>
              </a:rPr>
              <a:t>we have a choice </a:t>
            </a:r>
            <a:r>
              <a:rPr lang="en-US" dirty="0" smtClean="0">
                <a:solidFill>
                  <a:srgbClr val="0070C0"/>
                </a:solidFill>
              </a:rPr>
              <a:t>– but that man does sin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Romans 3:23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54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2" y="192045"/>
            <a:ext cx="8863915" cy="6159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34530" y="216195"/>
            <a:ext cx="11813060" cy="77234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Deity of Christ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0042" y="1073019"/>
            <a:ext cx="8863915" cy="433923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He God?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He Man?</a:t>
            </a:r>
          </a:p>
          <a:p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He really come in the flesh?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He give up His deity?</a:t>
            </a:r>
          </a:p>
        </p:txBody>
      </p:sp>
    </p:spTree>
    <p:extLst>
      <p:ext uri="{BB962C8B-B14F-4D97-AF65-F5344CB8AC3E}">
        <p14:creationId xmlns:p14="http://schemas.microsoft.com/office/powerpoint/2010/main" val="102749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6000" dirty="0"/>
              <a:t>The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Deity</a:t>
            </a:r>
            <a:r>
              <a:rPr lang="en-US" sz="6000" dirty="0"/>
              <a:t> of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3" y="1776197"/>
            <a:ext cx="10173731" cy="4351338"/>
          </a:xfrm>
        </p:spPr>
        <p:txBody>
          <a:bodyPr/>
          <a:lstStyle/>
          <a:p>
            <a:r>
              <a:rPr lang="en-US" dirty="0" smtClean="0"/>
              <a:t>Jesus was a man</a:t>
            </a:r>
          </a:p>
          <a:p>
            <a:pPr lvl="1"/>
            <a:r>
              <a:rPr lang="en-US" dirty="0" smtClean="0"/>
              <a:t>Not merely a man</a:t>
            </a:r>
          </a:p>
          <a:p>
            <a:pPr lvl="2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IN THE FLESH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" y="3349367"/>
            <a:ext cx="4464911" cy="2929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67" y="3349367"/>
            <a:ext cx="4145650" cy="2929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3257" y="3374340"/>
            <a:ext cx="2150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  <a:cs typeface="Arial" panose="020B0604020202020204" pitchFamily="34" charset="0"/>
              </a:rPr>
              <a:t>John 1:14</a:t>
            </a:r>
          </a:p>
        </p:txBody>
      </p:sp>
    </p:spTree>
    <p:extLst>
      <p:ext uri="{BB962C8B-B14F-4D97-AF65-F5344CB8AC3E}">
        <p14:creationId xmlns:p14="http://schemas.microsoft.com/office/powerpoint/2010/main" val="937838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Calvinism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765062" cy="4591652"/>
          </a:xfrm>
        </p:spPr>
        <p:txBody>
          <a:bodyPr>
            <a:normAutofit/>
          </a:bodyPr>
          <a:lstStyle/>
          <a:p>
            <a:r>
              <a:rPr lang="en-US" dirty="0" smtClean="0"/>
              <a:t>Doctrines “not according to Christ”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Colossians 2:8</a:t>
            </a:r>
          </a:p>
          <a:p>
            <a:r>
              <a:rPr lang="en-US" dirty="0" smtClean="0"/>
              <a:t>A system of religious error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Calvin</a:t>
            </a:r>
          </a:p>
          <a:p>
            <a:pPr lvl="1"/>
            <a:r>
              <a:rPr lang="en-US" dirty="0" smtClean="0"/>
              <a:t>Lived 1509-1564</a:t>
            </a:r>
          </a:p>
          <a:p>
            <a:pPr lvl="1"/>
            <a:r>
              <a:rPr lang="en-US" dirty="0" smtClean="0"/>
              <a:t>Principle leader of the 16</a:t>
            </a:r>
            <a:r>
              <a:rPr lang="en-US" baseline="30000" dirty="0" smtClean="0"/>
              <a:t>th </a:t>
            </a:r>
            <a:r>
              <a:rPr lang="en-US" dirty="0" smtClean="0"/>
              <a:t>century reformation movement</a:t>
            </a:r>
          </a:p>
          <a:p>
            <a:pPr lvl="1"/>
            <a:r>
              <a:rPr lang="en-US" dirty="0" smtClean="0"/>
              <a:t>Developed a Theological System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51" y="2265404"/>
            <a:ext cx="2400043" cy="23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65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(T) </a:t>
            </a:r>
            <a:r>
              <a:rPr lang="en-US" sz="4800" dirty="0" smtClean="0"/>
              <a:t>Total Hereditary Depravity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765062" cy="4591652"/>
          </a:xfrm>
        </p:spPr>
        <p:txBody>
          <a:bodyPr>
            <a:normAutofit/>
          </a:bodyPr>
          <a:lstStyle/>
          <a:p>
            <a:r>
              <a:rPr lang="en-US" dirty="0" smtClean="0"/>
              <a:t>Humans have a depraved sinful nature</a:t>
            </a:r>
          </a:p>
          <a:p>
            <a:pPr lvl="1"/>
            <a:r>
              <a:rPr lang="en-US" dirty="0" smtClean="0"/>
              <a:t>Unable to do anything spiritually good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Bible says:</a:t>
            </a:r>
          </a:p>
          <a:p>
            <a:pPr lvl="1"/>
            <a:r>
              <a:rPr lang="en-US" dirty="0" smtClean="0"/>
              <a:t>Committed sin condemns man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Isaiah 59:2; Ephesians 2:1-2; 1 John 3:4</a:t>
            </a:r>
          </a:p>
          <a:p>
            <a:pPr lvl="1"/>
            <a:r>
              <a:rPr lang="en-US" dirty="0" smtClean="0"/>
              <a:t>Little children are innocent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Matthew 18:3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6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(U)</a:t>
            </a:r>
            <a:r>
              <a:rPr lang="en-US" sz="4800" dirty="0" smtClean="0"/>
              <a:t> Unconditional Election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765062" cy="4591652"/>
          </a:xfrm>
        </p:spPr>
        <p:txBody>
          <a:bodyPr>
            <a:normAutofit/>
          </a:bodyPr>
          <a:lstStyle/>
          <a:p>
            <a:r>
              <a:rPr lang="en-US" dirty="0" smtClean="0"/>
              <a:t>Labeled “predestination”</a:t>
            </a:r>
          </a:p>
          <a:p>
            <a:pPr lvl="1"/>
            <a:r>
              <a:rPr lang="en-US" dirty="0" smtClean="0"/>
              <a:t>Confession of faith - Presbyterian Church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Bible says:</a:t>
            </a:r>
          </a:p>
          <a:p>
            <a:pPr lvl="1"/>
            <a:r>
              <a:rPr lang="en-US" dirty="0" smtClean="0"/>
              <a:t>All offered the invitation to come to Christ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Revelation 22:17</a:t>
            </a:r>
          </a:p>
          <a:p>
            <a:pPr lvl="1"/>
            <a:r>
              <a:rPr lang="en-US" dirty="0" smtClean="0"/>
              <a:t>Jesus told His disciples: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Matthew 28:19; Mark 16:15</a:t>
            </a:r>
          </a:p>
          <a:p>
            <a:pPr lvl="1"/>
            <a:r>
              <a:rPr lang="en-US" dirty="0" smtClean="0"/>
              <a:t>God desires all to be saved</a:t>
            </a:r>
            <a:r>
              <a:rPr lang="en-US" dirty="0" smtClean="0">
                <a:solidFill>
                  <a:srgbClr val="C00000"/>
                </a:solidFill>
              </a:rPr>
              <a:t> (1 Tim 2:4)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89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(L)</a:t>
            </a:r>
            <a:r>
              <a:rPr lang="en-US" sz="4800" dirty="0" smtClean="0"/>
              <a:t> Limited Atonement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765062" cy="4591652"/>
          </a:xfrm>
        </p:spPr>
        <p:txBody>
          <a:bodyPr>
            <a:normAutofit/>
          </a:bodyPr>
          <a:lstStyle/>
          <a:p>
            <a:r>
              <a:rPr lang="en-US" dirty="0" smtClean="0"/>
              <a:t>That Christ died for “only the elected ones”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Bible says:</a:t>
            </a:r>
          </a:p>
          <a:p>
            <a:pPr lvl="1"/>
            <a:r>
              <a:rPr lang="en-US" dirty="0" smtClean="0"/>
              <a:t>Jesus died for all men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Hebrews 2:9</a:t>
            </a:r>
          </a:p>
          <a:p>
            <a:pPr lvl="1"/>
            <a:r>
              <a:rPr lang="en-US" dirty="0" smtClean="0"/>
              <a:t>Jesus – the propitiation for our sins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 John 2:2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025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(I)</a:t>
            </a:r>
            <a:r>
              <a:rPr lang="en-US" sz="4800" dirty="0" smtClean="0"/>
              <a:t> Irresistible Grace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765062" cy="4591652"/>
          </a:xfrm>
        </p:spPr>
        <p:txBody>
          <a:bodyPr>
            <a:normAutofit/>
          </a:bodyPr>
          <a:lstStyle/>
          <a:p>
            <a:r>
              <a:rPr lang="en-US" dirty="0" smtClean="0"/>
              <a:t>God has chosen “whether you like it or not…..I’m going to save you!”</a:t>
            </a:r>
          </a:p>
          <a:p>
            <a:pPr lvl="1"/>
            <a:r>
              <a:rPr lang="en-US" dirty="0" smtClean="0"/>
              <a:t>This doctrine rules out the will of the individual entirely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Bible says:</a:t>
            </a:r>
          </a:p>
          <a:p>
            <a:pPr lvl="1"/>
            <a:r>
              <a:rPr lang="en-US" dirty="0" smtClean="0"/>
              <a:t>The Jews were charged by Stephen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Acts 7:51; John 5:24, 29</a:t>
            </a:r>
          </a:p>
          <a:p>
            <a:pPr lvl="1"/>
            <a:r>
              <a:rPr lang="en-US" dirty="0" smtClean="0"/>
              <a:t>Anyone can accept Jesus and do good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626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4" y="216842"/>
            <a:ext cx="8872153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(P)</a:t>
            </a:r>
            <a:r>
              <a:rPr lang="en-US" sz="4800" dirty="0" smtClean="0"/>
              <a:t> Perseverance of the Saints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4" y="1776197"/>
            <a:ext cx="8765062" cy="4591652"/>
          </a:xfrm>
        </p:spPr>
        <p:txBody>
          <a:bodyPr>
            <a:normAutofit/>
          </a:bodyPr>
          <a:lstStyle/>
          <a:p>
            <a:r>
              <a:rPr lang="en-US" dirty="0" smtClean="0"/>
              <a:t>The doctrine of “once saved, always saved”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Bible says:</a:t>
            </a:r>
          </a:p>
          <a:p>
            <a:pPr lvl="1"/>
            <a:r>
              <a:rPr lang="en-US" dirty="0" smtClean="0"/>
              <a:t>Paul had to keep himself well disciplined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 Corinthians 9:27</a:t>
            </a:r>
          </a:p>
          <a:p>
            <a:pPr lvl="1"/>
            <a:r>
              <a:rPr lang="en-US" dirty="0" smtClean="0"/>
              <a:t>Christians can wander from the truth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James 5:19-20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8897" y="1542405"/>
            <a:ext cx="8657968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5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chie - Gisha Wide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ie - Gisha Widescreen" id="{A6C6C9B6-0A8A-41AA-AEBD-A99AD7C55EFA}" vid="{6A2DF183-94B3-4514-8C8B-D9A805BA85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Richie - Gisha Widescreen</Template>
  <TotalTime>192</TotalTime>
  <Words>522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Liberation Sans</vt:lpstr>
      <vt:lpstr>Richie - Gisha Widescreen</vt:lpstr>
      <vt:lpstr>The Deity of Christ (1)</vt:lpstr>
      <vt:lpstr>The Deity of Christ</vt:lpstr>
      <vt:lpstr>The Deity of Christ</vt:lpstr>
      <vt:lpstr>Calvinism</vt:lpstr>
      <vt:lpstr>(T) Total Hereditary Depravity</vt:lpstr>
      <vt:lpstr>(U) Unconditional Election</vt:lpstr>
      <vt:lpstr>(L) Limited Atonement</vt:lpstr>
      <vt:lpstr>(I) Irresistible Grace</vt:lpstr>
      <vt:lpstr>(P) Perseverance of the Saints</vt:lpstr>
      <vt:lpstr>(P) Perseverance of the Saints</vt:lpstr>
      <vt:lpstr>Calvinism in Summary</vt:lpstr>
      <vt:lpstr>Contrast to Calvinism</vt:lpstr>
      <vt:lpstr>Contrast to Calvinism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Deity of Christ (1)</dc:title>
  <dc:creator>Richie Thetford</dc:creator>
  <cp:lastModifiedBy>Richard Thetford</cp:lastModifiedBy>
  <cp:revision>23</cp:revision>
  <dcterms:created xsi:type="dcterms:W3CDTF">2015-06-11T03:57:07Z</dcterms:created>
  <dcterms:modified xsi:type="dcterms:W3CDTF">2015-10-03T17:23:08Z</dcterms:modified>
</cp:coreProperties>
</file>