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72" r:id="rId6"/>
    <p:sldId id="273" r:id="rId7"/>
    <p:sldId id="274" r:id="rId8"/>
    <p:sldId id="275" r:id="rId9"/>
    <p:sldId id="276" r:id="rId10"/>
  </p:sldIdLst>
  <p:sldSz cx="12188825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uphemia" panose="020B0503040102020104" pitchFamily="3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>
      <p:cViewPr varScale="1">
        <p:scale>
          <a:sx n="86" d="100"/>
          <a:sy n="86" d="100"/>
        </p:scale>
        <p:origin x="514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1/13/2019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1/13/2019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812" y="990600"/>
            <a:ext cx="8458200" cy="32004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Death is Precious for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God’s Saints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12" y="4267200"/>
            <a:ext cx="84582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Psalms 116:1-19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CD4595-41C0-44A4-B38D-B4A25F35B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13" y="-27317"/>
            <a:ext cx="2411812" cy="1779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38E7C9-82DB-4260-ADF7-CD3B0CC3569B}"/>
              </a:ext>
            </a:extLst>
          </p:cNvPr>
          <p:cNvSpPr txBox="1"/>
          <p:nvPr/>
        </p:nvSpPr>
        <p:spPr>
          <a:xfrm>
            <a:off x="0" y="6571768"/>
            <a:ext cx="12188825" cy="2862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381000"/>
            <a:ext cx="9829801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Because He 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Purchased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Them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10896600" cy="4495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Christ’s death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Romans 3:23-26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Hebrews 9:15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Church bought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with His blood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Acts 20:28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4DFCEB-1D0C-4E5A-A9FD-4F4D0F25893B}"/>
              </a:ext>
            </a:extLst>
          </p:cNvPr>
          <p:cNvCxnSpPr/>
          <p:nvPr/>
        </p:nvCxnSpPr>
        <p:spPr>
          <a:xfrm>
            <a:off x="836612" y="1600200"/>
            <a:ext cx="883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1948270-46AB-4106-856A-84AB3C6CDC7B}"/>
              </a:ext>
            </a:extLst>
          </p:cNvPr>
          <p:cNvSpPr txBox="1"/>
          <p:nvPr/>
        </p:nvSpPr>
        <p:spPr>
          <a:xfrm>
            <a:off x="0" y="6571768"/>
            <a:ext cx="12188825" cy="2862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www.thetfordcountry.com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17CD23-AE62-4D74-9B60-E88DDB99F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1761884"/>
            <a:ext cx="6248402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381000"/>
            <a:ext cx="9829801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Because They Accept His 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Pardon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10896600" cy="4495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Based on His love and sacrifice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1 John 4:9-10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Must accept it or reject it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Psalms 51:1-3, 17, 19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Luke 23:39-43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Must meet the conditions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Mark 16:15-16</a:t>
            </a:r>
          </a:p>
          <a:p>
            <a:pPr lvl="1"/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4DFCEB-1D0C-4E5A-A9FD-4F4D0F25893B}"/>
              </a:ext>
            </a:extLst>
          </p:cNvPr>
          <p:cNvCxnSpPr/>
          <p:nvPr/>
        </p:nvCxnSpPr>
        <p:spPr>
          <a:xfrm>
            <a:off x="836612" y="1600200"/>
            <a:ext cx="883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1948270-46AB-4106-856A-84AB3C6CDC7B}"/>
              </a:ext>
            </a:extLst>
          </p:cNvPr>
          <p:cNvSpPr txBox="1"/>
          <p:nvPr/>
        </p:nvSpPr>
        <p:spPr>
          <a:xfrm>
            <a:off x="0" y="6571768"/>
            <a:ext cx="12188825" cy="2862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www.thetfordcountry.com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1CE3B-8C57-4591-A34C-D244C652D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01" y="2697192"/>
            <a:ext cx="55753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974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381000"/>
            <a:ext cx="9829801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Because They 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Worship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Him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10896600" cy="4495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All should worship Him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Psalms 96:7-9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John 4:20-24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Pattern for true worship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Acts 2:42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4DFCEB-1D0C-4E5A-A9FD-4F4D0F25893B}"/>
              </a:ext>
            </a:extLst>
          </p:cNvPr>
          <p:cNvCxnSpPr/>
          <p:nvPr/>
        </p:nvCxnSpPr>
        <p:spPr>
          <a:xfrm>
            <a:off x="836612" y="1600200"/>
            <a:ext cx="883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1948270-46AB-4106-856A-84AB3C6CDC7B}"/>
              </a:ext>
            </a:extLst>
          </p:cNvPr>
          <p:cNvSpPr txBox="1"/>
          <p:nvPr/>
        </p:nvSpPr>
        <p:spPr>
          <a:xfrm>
            <a:off x="0" y="6571768"/>
            <a:ext cx="12188825" cy="2862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www.thetfordcountry.com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C62FF-8DCF-4B87-AE35-D44D0E655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1905001"/>
            <a:ext cx="5877314" cy="446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202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381000"/>
            <a:ext cx="9829801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Because They 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for Him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10896600" cy="4495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Our life’s purpose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Ecclesiastes 12:13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Luke 9:23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Romans 12:1-2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Galatians 2:20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4DFCEB-1D0C-4E5A-A9FD-4F4D0F25893B}"/>
              </a:ext>
            </a:extLst>
          </p:cNvPr>
          <p:cNvCxnSpPr/>
          <p:nvPr/>
        </p:nvCxnSpPr>
        <p:spPr>
          <a:xfrm>
            <a:off x="836612" y="1600200"/>
            <a:ext cx="883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1948270-46AB-4106-856A-84AB3C6CDC7B}"/>
              </a:ext>
            </a:extLst>
          </p:cNvPr>
          <p:cNvSpPr txBox="1"/>
          <p:nvPr/>
        </p:nvSpPr>
        <p:spPr>
          <a:xfrm>
            <a:off x="0" y="6571768"/>
            <a:ext cx="12188825" cy="2862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www.thetfordcountry.com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4799F-F860-449D-93CC-367ADA6F7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1782841"/>
            <a:ext cx="3200250" cy="466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DC9E5D-AEDF-4752-B4F1-58C4A1EBD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1735462"/>
            <a:ext cx="3733800" cy="466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48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381000"/>
            <a:ext cx="9829801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Because They Are 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Faithful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to Him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1828800"/>
            <a:ext cx="10896600" cy="228599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Only a few remain faithful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2 Timothy 2:19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2 Timothy 4:6-8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Revelation 2:10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4DFCEB-1D0C-4E5A-A9FD-4F4D0F25893B}"/>
              </a:ext>
            </a:extLst>
          </p:cNvPr>
          <p:cNvCxnSpPr/>
          <p:nvPr/>
        </p:nvCxnSpPr>
        <p:spPr>
          <a:xfrm>
            <a:off x="836612" y="1600200"/>
            <a:ext cx="883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1948270-46AB-4106-856A-84AB3C6CDC7B}"/>
              </a:ext>
            </a:extLst>
          </p:cNvPr>
          <p:cNvSpPr txBox="1"/>
          <p:nvPr/>
        </p:nvSpPr>
        <p:spPr>
          <a:xfrm>
            <a:off x="0" y="6571768"/>
            <a:ext cx="12188825" cy="2862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www.thetfordcountry.com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0D579B-FABB-46E5-A0FE-CB603931F2B6}"/>
              </a:ext>
            </a:extLst>
          </p:cNvPr>
          <p:cNvSpPr/>
          <p:nvPr/>
        </p:nvSpPr>
        <p:spPr>
          <a:xfrm>
            <a:off x="1065212" y="4191000"/>
            <a:ext cx="10820400" cy="1295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C9F04-CE2E-4C97-8810-9804A9B59E52}"/>
              </a:ext>
            </a:extLst>
          </p:cNvPr>
          <p:cNvSpPr txBox="1"/>
          <p:nvPr/>
        </p:nvSpPr>
        <p:spPr>
          <a:xfrm>
            <a:off x="1065212" y="4355271"/>
            <a:ext cx="10820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“Precious in the sight of the LORD is the death of His saints.”</a:t>
            </a:r>
          </a:p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Psalms 116:15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93D31C-AA60-4BB2-BDCD-A8E6DDB65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45" y="1877563"/>
            <a:ext cx="3228975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1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purl.org/dc/dcmitype/"/>
    <ds:schemaRef ds:uri="http://purl.org/dc/elements/1.1/"/>
    <ds:schemaRef ds:uri="http://schemas.microsoft.com/office/2006/metadata/properties"/>
    <ds:schemaRef ds:uri="4873beb7-5857-4685-be1f-d57550cc96c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67</TotalTime>
  <Words>136</Words>
  <Application>Microsoft Office PowerPoint</Application>
  <PresentationFormat>Custom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Euphemia</vt:lpstr>
      <vt:lpstr>Serenity 16x9</vt:lpstr>
      <vt:lpstr>Death is Precious for God’s Saints</vt:lpstr>
      <vt:lpstr>Because He Purchased Them</vt:lpstr>
      <vt:lpstr>Because They Accept His Pardon</vt:lpstr>
      <vt:lpstr>Because They Worship Him</vt:lpstr>
      <vt:lpstr>Because They Live for Him</vt:lpstr>
      <vt:lpstr>Because They Are Faithful to Him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is Precious for God’s Saints</dc:title>
  <dc:creator>Richard Thetford</dc:creator>
  <cp:lastModifiedBy>Richard Thetford</cp:lastModifiedBy>
  <cp:revision>9</cp:revision>
  <dcterms:created xsi:type="dcterms:W3CDTF">2018-06-12T01:15:33Z</dcterms:created>
  <dcterms:modified xsi:type="dcterms:W3CDTF">2019-01-13T19:44:31Z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