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CC7D91-AA4C-40CA-B4D4-9B736B32AD60}" type="datetimeFigureOut">
              <a:rPr lang="en-US" smtClean="0"/>
              <a:pPr/>
              <a:t>6/2/2012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988945-1AEB-4A2E-B0AF-413144667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2439"/>
            <a:ext cx="9144000" cy="182976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David’s Charge to Solomon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Chronicles 28:1-10</a:t>
            </a:r>
            <a:endParaRPr lang="en-US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04800" y="2514600"/>
            <a:ext cx="8534400" cy="2286000"/>
          </a:xfrm>
          <a:prstGeom prst="roundRect">
            <a:avLst/>
          </a:prstGeom>
          <a:solidFill>
            <a:schemeClr val="tx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2600742"/>
            <a:ext cx="845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As for you, my son Solomon, know the God of your father, and serve Him with a loyal heart and with a willing mind; for the Lord searches all hearts and understands all the intent of the thoughts. If you seek Him, He will be found by you; but if you forsake Him, He will cast you off forever.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1 Chronicles 28:9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Some are like the Gentiles of old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Romans 1:21, 28</a:t>
            </a:r>
          </a:p>
          <a:p>
            <a:r>
              <a:rPr lang="en-US" sz="3200" dirty="0" smtClean="0"/>
              <a:t>How can we know God today?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the God of Your Father</a:t>
            </a:r>
            <a:endParaRPr lang="en-US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219200"/>
            <a:ext cx="91440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2286000" y="3276600"/>
            <a:ext cx="5486400" cy="2286000"/>
          </a:xfrm>
          <a:prstGeom prst="borderCallout1">
            <a:avLst>
              <a:gd name="adj1" fmla="val 15720"/>
              <a:gd name="adj2" fmla="val -3977"/>
              <a:gd name="adj3" fmla="val -14462"/>
              <a:gd name="adj4" fmla="val -2678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38400" y="3429000"/>
            <a:ext cx="5181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chemeClr val="bg1"/>
                </a:solidFill>
              </a:rPr>
              <a:t>Now by this we know that we know Him, if we keep His commandments. He who says, "I know Him," and does not keep His commandments, is a liar, and the truth is not in him.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1 John 2:3-4</a:t>
            </a:r>
            <a:endParaRPr lang="en-US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Always been required of men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1 Chronicles 29:19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2 Corinthians 8:12</a:t>
            </a:r>
          </a:p>
          <a:p>
            <a:r>
              <a:rPr lang="en-US" sz="3200" dirty="0" smtClean="0"/>
              <a:t>Our service must be wholehearted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 Him with a Loyal Heart and a Willing Mind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219200"/>
            <a:ext cx="91440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2286000" y="3505200"/>
            <a:ext cx="6400800" cy="2743200"/>
          </a:xfrm>
          <a:prstGeom prst="borderCallout1">
            <a:avLst>
              <a:gd name="adj1" fmla="val 24168"/>
              <a:gd name="adj2" fmla="val -2245"/>
              <a:gd name="adj3" fmla="val -3810"/>
              <a:gd name="adj4" fmla="val -20142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38400" y="3607713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And you shall love the Lord your God with all your heart, with all your soul, with all your mind, and with all your strength.' This is the first commandment.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Mark 12:30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Lord’s statement to Samuel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1 Samuel 16:7</a:t>
            </a:r>
          </a:p>
          <a:p>
            <a:r>
              <a:rPr lang="en-US" sz="3200" dirty="0" smtClean="0"/>
              <a:t>God searched and knew David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Searches All Hearts and Understands</a:t>
            </a:r>
            <a:b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Intent of the Thoughts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6"/>
          <p:cNvSpPr/>
          <p:nvPr/>
        </p:nvSpPr>
        <p:spPr>
          <a:xfrm>
            <a:off x="2286000" y="3429000"/>
            <a:ext cx="6400800" cy="2743200"/>
          </a:xfrm>
          <a:prstGeom prst="borderCallout1">
            <a:avLst>
              <a:gd name="adj1" fmla="val 24168"/>
              <a:gd name="adj2" fmla="val -2245"/>
              <a:gd name="adj3" fmla="val -8860"/>
              <a:gd name="adj4" fmla="val -21729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38400" y="3505200"/>
            <a:ext cx="6096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Search me, O God, and know my heart; Try me, and know my anxieties; And see if there is any wicked way in me, And lead me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in the way everlasting.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Psalms 139:23-24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God knows the evil imaginations of men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Genesis 6:5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Matthew 15:19-20</a:t>
            </a:r>
          </a:p>
          <a:p>
            <a:r>
              <a:rPr lang="en-US" sz="3200" dirty="0" smtClean="0"/>
              <a:t>We all will give an account before God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Romans 14:12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Hebrews 9:27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2 Corinthians 5:10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Revelation 2:23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Searches All Hearts and Understands</a:t>
            </a:r>
            <a:b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Intent of the Thoughts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56b67fbdacc0e70b8eddad7f9f640864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657600"/>
            <a:ext cx="423515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Seek and you will find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Jeremiah 29:13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John 6:26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Acts 17:27</a:t>
            </a: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Matthew 7:7</a:t>
            </a:r>
          </a:p>
          <a:p>
            <a:r>
              <a:rPr lang="en-US" sz="3200" dirty="0" smtClean="0"/>
              <a:t>The promise to those</a:t>
            </a:r>
            <a:br>
              <a:rPr lang="en-US" sz="3200" dirty="0" smtClean="0"/>
            </a:br>
            <a:r>
              <a:rPr lang="en-US" sz="3200" dirty="0" smtClean="0"/>
              <a:t>who seek Him</a:t>
            </a:r>
            <a:endParaRPr lang="en-US" sz="3200" dirty="0" smtClean="0">
              <a:solidFill>
                <a:srgbClr val="C00000"/>
              </a:solidFill>
            </a:endParaRPr>
          </a:p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Romans 2:7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Seek Him, He Will Be Found By You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219200"/>
            <a:ext cx="91440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bible_rea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1447800"/>
            <a:ext cx="3810000" cy="50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1"/>
            <a:ext cx="88392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Joshua’s statement:</a:t>
            </a: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endParaRPr lang="en-US" sz="3200" dirty="0" smtClean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Forsake Him, He Will Cast You Off</a:t>
            </a:r>
            <a:endParaRPr lang="en-US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3048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219200"/>
            <a:ext cx="9144000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28600" y="2209800"/>
            <a:ext cx="8686800" cy="20574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7200" y="2298918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If you forsake the Lord and serve foreign gods, then He will turn and do you harm and consume you, </a:t>
            </a:r>
            <a:r>
              <a:rPr lang="en-US" sz="2800" dirty="0" smtClean="0">
                <a:solidFill>
                  <a:srgbClr val="FFFF00"/>
                </a:solidFill>
              </a:rPr>
              <a:t>after He has done you good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Joshua 24:20</a:t>
            </a:r>
            <a:endParaRPr lang="en-US" sz="2800" b="1" dirty="0"/>
          </a:p>
        </p:txBody>
      </p:sp>
      <p:sp>
        <p:nvSpPr>
          <p:cNvPr id="11" name="Oval 10"/>
          <p:cNvSpPr/>
          <p:nvPr/>
        </p:nvSpPr>
        <p:spPr>
          <a:xfrm>
            <a:off x="3657600" y="4648200"/>
            <a:ext cx="4724400" cy="1905000"/>
          </a:xfrm>
          <a:prstGeom prst="ellipse">
            <a:avLst/>
          </a:prstGeom>
          <a:solidFill>
            <a:srgbClr val="004F8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114800" y="490734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….For He Himself has said, "I will never leave you nor forsake you.”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13:5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 animBg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</TotalTime>
  <Words>389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David’s Charge to Solomon</vt:lpstr>
      <vt:lpstr>Know the God of Your Father</vt:lpstr>
      <vt:lpstr>Serve Him with a Loyal Heart and a Willing Mind</vt:lpstr>
      <vt:lpstr>Lord Searches All Hearts and Understands All the Intent of the Thoughts</vt:lpstr>
      <vt:lpstr>Lord Searches All Hearts and Understands All the Intent of the Thoughts</vt:lpstr>
      <vt:lpstr>If You Seek Him, He Will Be Found By You</vt:lpstr>
      <vt:lpstr>If You Forsake Him, He Will Cast You Off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David’s Charge to Solomon</dc:title>
  <dc:creator>Richard Thetford</dc:creator>
  <cp:lastModifiedBy>Richard Thetford</cp:lastModifiedBy>
  <cp:revision>14</cp:revision>
  <dcterms:created xsi:type="dcterms:W3CDTF">2012-05-15T21:54:57Z</dcterms:created>
  <dcterms:modified xsi:type="dcterms:W3CDTF">2012-06-02T15:28:07Z</dcterms:modified>
</cp:coreProperties>
</file>