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0D69-0A6C-4741-9F04-D01A90304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A9EEAD-3EBF-477B-802B-EECD8122A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88C75-DFD2-4677-8BB7-87D8EAF3D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48611-3B02-4A2D-A24B-9B25D375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C31F8-AA72-4E5D-B0AC-2BACD55A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53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B9EB-0197-4295-BF97-F3014AC2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64B65-B93B-4D2C-95D9-AFF8E44D6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6DE1C-7964-41E1-9890-7AB1469C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3FBB3-0C25-4045-A791-908F3FA4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2E812-B8DF-4A29-B52E-895503F7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33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A9F9F2-1EFB-4804-807A-9A5B366AC1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1C69D-2520-4AEA-AD39-E62019613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F4027-3AF2-4EFD-B07B-E5364515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99714-16E4-40DC-A40F-9B6325B1F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DD611-C979-4F51-AC9B-9B2F900C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95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9750A-BA11-4ED9-B611-20539A954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AD21F-D188-4EFF-8B15-13A5984AA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CD9FB-F508-4775-BD61-415D088C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EFD13-6A05-46A1-86A9-BFDCC2D0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2A4FB-FCC6-44D7-8DC6-1C62B430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6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02B9-57E9-498A-96B7-0ECB3412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B04D1-8FB5-4560-845B-6CC356068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911D9-A1A8-455D-BDEE-5F37EC73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8F731-2F72-4EEC-88CA-546F0369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A7FF6-341B-492F-AB86-E0C113C8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87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F330-0618-45F4-8195-B8B45F9D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FF54C-FC70-49CF-A3D2-CD3A7EDD7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3EAD1-1ECB-4CE4-83B0-222E86D92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D370D-0468-434A-A2F9-C138C497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26861-7987-49DC-B8FA-D399C6F5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6E323-80C1-4546-96B6-92C70C2E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27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3C48-EDF4-4C65-9631-81B6198F9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7C2A5-C003-49A5-94A6-F3CEE9B86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27EE4-E788-4C52-8EDC-5AF3778FC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CD3564-3411-4DB4-8BF4-19BAE5539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B9B62-B6F5-46A0-BBB6-9FD370237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E522D9-1B64-46DC-AFBD-9C44DB31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DFF88-9543-4069-8C8C-453F7FDAC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2D2EE-4BC1-46BC-968A-D70B4071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56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8B39B-CC91-4AA1-856C-E5A77545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382301-8E74-4B3F-A12F-869A14E95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EC15C1-1EC7-4C50-AA3D-37CCDB7B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44E0F-F77A-4C22-B262-1FA38BC0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00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F32880-C165-47B1-B5F4-4B7BF6E7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ED9D4-2447-4D79-8477-9C023BEA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B7DE1-F651-4DAF-A404-4EE43E2F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00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80F1-62A2-49FB-B19D-6D17D6430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6AE50-750F-4F0E-BB74-328546962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9B374-AAAE-4B60-81A4-5D0DA779F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9002D-4E81-449A-8FF6-41AE16D3D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6E633-0BC3-4611-BD16-A069670A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7F05D-B195-4966-8D93-E987CB36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79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A8378-F7AB-45C0-87AD-0D0F94A9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7E4330-896F-41ED-95A6-081508C02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6B9E3-84DF-4518-90CB-70A94151A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FFB4F-0B32-4C33-8E53-5CDCC391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3FD5F-25AB-4798-A3F7-07259658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A5D85-583C-4C89-AA83-6735DED4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01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1CE309-CF22-4A3B-85B3-1387319E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4B753-C185-4DC2-8D4D-A03E0CE5F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B37AB-7D81-4882-98C3-30F234D4E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F8D1-BB65-4620-A339-B5242DEFA3DB}" type="datetimeFigureOut">
              <a:rPr lang="en-US" smtClean="0"/>
              <a:t>6/26/2022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10587-4F86-4305-B319-AD57F46A7F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41542-610A-4D4A-8CA4-E6C55906E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77D20-C046-42B4-85D2-1CB525672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2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4EF5-852D-4571-A5D9-5465ADC42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43796-3924-4CA2-8A40-2C8DDD5B83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CC395053-87F6-45FC-AF94-61C894939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61EB17-D62F-4E38-927E-CEFBF80E65A6}"/>
              </a:ext>
            </a:extLst>
          </p:cNvPr>
          <p:cNvSpPr txBox="1"/>
          <p:nvPr/>
        </p:nvSpPr>
        <p:spPr>
          <a:xfrm>
            <a:off x="0" y="652209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E0E3A0-A7E2-4DAA-8E0C-2AE902BF57F0}"/>
              </a:ext>
            </a:extLst>
          </p:cNvPr>
          <p:cNvSpPr txBox="1"/>
          <p:nvPr/>
        </p:nvSpPr>
        <p:spPr>
          <a:xfrm>
            <a:off x="6951306" y="4721289"/>
            <a:ext cx="3387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Hebrews 4:12</a:t>
            </a:r>
          </a:p>
        </p:txBody>
      </p:sp>
    </p:spTree>
    <p:extLst>
      <p:ext uri="{BB962C8B-B14F-4D97-AF65-F5344CB8AC3E}">
        <p14:creationId xmlns:p14="http://schemas.microsoft.com/office/powerpoint/2010/main" val="2173773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78A0-4B00-40B4-B802-A47ABDD13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55" y="449104"/>
            <a:ext cx="11420669" cy="913169"/>
          </a:xfrm>
          <a:solidFill>
            <a:srgbClr val="FF5050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Different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5D5C-C0FD-4B11-85E5-1D7EFFB6A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1581189"/>
            <a:ext cx="11420668" cy="4614338"/>
          </a:xfrm>
        </p:spPr>
        <p:txBody>
          <a:bodyPr>
            <a:normAutofit/>
          </a:bodyPr>
          <a:lstStyle/>
          <a:p>
            <a:r>
              <a:rPr lang="en-US" sz="3600" b="1" dirty="0"/>
              <a:t>People respond differently</a:t>
            </a:r>
          </a:p>
          <a:p>
            <a:r>
              <a:rPr lang="en-US" sz="3600" b="1" dirty="0"/>
              <a:t>Acts 2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Acts 2:37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Acts 2:41</a:t>
            </a:r>
          </a:p>
          <a:p>
            <a:r>
              <a:rPr lang="en-US" sz="3600" b="1" dirty="0"/>
              <a:t>Acts 7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Acts 7:54-60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4E673-9A97-493C-B0C1-F9D33A57BD9A}"/>
              </a:ext>
            </a:extLst>
          </p:cNvPr>
          <p:cNvSpPr txBox="1"/>
          <p:nvPr/>
        </p:nvSpPr>
        <p:spPr>
          <a:xfrm>
            <a:off x="0" y="652209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96E22-289D-4C7A-ABBB-033C90784CC1}"/>
              </a:ext>
            </a:extLst>
          </p:cNvPr>
          <p:cNvSpPr/>
          <p:nvPr/>
        </p:nvSpPr>
        <p:spPr>
          <a:xfrm>
            <a:off x="1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C60029-15A5-4B01-A437-C5FEB8F2A3CD}"/>
              </a:ext>
            </a:extLst>
          </p:cNvPr>
          <p:cNvSpPr/>
          <p:nvPr/>
        </p:nvSpPr>
        <p:spPr>
          <a:xfrm>
            <a:off x="12014719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0261D1-6732-44F2-9EAF-F84715E638C6}"/>
              </a:ext>
            </a:extLst>
          </p:cNvPr>
          <p:cNvSpPr/>
          <p:nvPr/>
        </p:nvSpPr>
        <p:spPr>
          <a:xfrm>
            <a:off x="0" y="0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C9061A-17BB-419E-817C-8F78BD54B280}"/>
              </a:ext>
            </a:extLst>
          </p:cNvPr>
          <p:cNvSpPr/>
          <p:nvPr/>
        </p:nvSpPr>
        <p:spPr>
          <a:xfrm>
            <a:off x="-1" y="6291911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10DC740D-D78C-4F19-A9A4-F9C5C7DC1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963" y="2239347"/>
            <a:ext cx="8248260" cy="385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983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78A0-4B00-40B4-B802-A47ABDD13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55" y="449104"/>
            <a:ext cx="11420669" cy="913169"/>
          </a:xfrm>
          <a:solidFill>
            <a:srgbClr val="FF5050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Why the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5D5C-C0FD-4B11-85E5-1D7EFFB6A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1581189"/>
            <a:ext cx="11420668" cy="4614338"/>
          </a:xfrm>
        </p:spPr>
        <p:txBody>
          <a:bodyPr>
            <a:normAutofit/>
          </a:bodyPr>
          <a:lstStyle/>
          <a:p>
            <a:r>
              <a:rPr lang="en-US" sz="3600" b="1" dirty="0"/>
              <a:t>Can’t be blamed on the messages</a:t>
            </a:r>
          </a:p>
          <a:p>
            <a:r>
              <a:rPr lang="en-US" sz="3600" b="1" dirty="0"/>
              <a:t>Peter convicted his audience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Acts 2:22-23</a:t>
            </a:r>
          </a:p>
          <a:p>
            <a:r>
              <a:rPr lang="en-US" sz="3600" b="1" dirty="0"/>
              <a:t>Stephen – no less pointed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Acts 7:52</a:t>
            </a:r>
          </a:p>
          <a:p>
            <a:r>
              <a:rPr lang="en-US" sz="3600" b="1" dirty="0"/>
              <a:t>Answer lies in the heart of man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Luke 8:11-15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4E673-9A97-493C-B0C1-F9D33A57BD9A}"/>
              </a:ext>
            </a:extLst>
          </p:cNvPr>
          <p:cNvSpPr txBox="1"/>
          <p:nvPr/>
        </p:nvSpPr>
        <p:spPr>
          <a:xfrm>
            <a:off x="0" y="652209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96E22-289D-4C7A-ABBB-033C90784CC1}"/>
              </a:ext>
            </a:extLst>
          </p:cNvPr>
          <p:cNvSpPr/>
          <p:nvPr/>
        </p:nvSpPr>
        <p:spPr>
          <a:xfrm>
            <a:off x="1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C60029-15A5-4B01-A437-C5FEB8F2A3CD}"/>
              </a:ext>
            </a:extLst>
          </p:cNvPr>
          <p:cNvSpPr/>
          <p:nvPr/>
        </p:nvSpPr>
        <p:spPr>
          <a:xfrm>
            <a:off x="12014719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0261D1-6732-44F2-9EAF-F84715E638C6}"/>
              </a:ext>
            </a:extLst>
          </p:cNvPr>
          <p:cNvSpPr/>
          <p:nvPr/>
        </p:nvSpPr>
        <p:spPr>
          <a:xfrm>
            <a:off x="0" y="0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C9061A-17BB-419E-817C-8F78BD54B280}"/>
              </a:ext>
            </a:extLst>
          </p:cNvPr>
          <p:cNvSpPr/>
          <p:nvPr/>
        </p:nvSpPr>
        <p:spPr>
          <a:xfrm>
            <a:off x="-1" y="6291911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ext, letter&#10;&#10;Description automatically generated">
            <a:extLst>
              <a:ext uri="{FF2B5EF4-FFF2-40B4-BE49-F238E27FC236}">
                <a16:creationId xmlns:a16="http://schemas.microsoft.com/office/drawing/2014/main" id="{159B0841-7BFC-4269-A7E8-CC4EAC8FF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991" y="2202025"/>
            <a:ext cx="5020232" cy="390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54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78A0-4B00-40B4-B802-A47ABDD13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55" y="449104"/>
            <a:ext cx="11420669" cy="913169"/>
          </a:xfrm>
          <a:solidFill>
            <a:srgbClr val="FF5050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is Our Heart?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5D5C-C0FD-4B11-85E5-1D7EFFB6A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1581189"/>
            <a:ext cx="11420668" cy="4614338"/>
          </a:xfrm>
        </p:spPr>
        <p:txBody>
          <a:bodyPr>
            <a:normAutofit/>
          </a:bodyPr>
          <a:lstStyle/>
          <a:p>
            <a:r>
              <a:rPr lang="en-US" sz="3600" b="1" dirty="0"/>
              <a:t>Importance can’t be trivialized</a:t>
            </a:r>
          </a:p>
          <a:p>
            <a:pPr lvl="1"/>
            <a:r>
              <a:rPr lang="en-US" sz="3400" dirty="0">
                <a:solidFill>
                  <a:srgbClr val="FF5050"/>
                </a:solidFill>
              </a:rPr>
              <a:t>Proverbs 4:23</a:t>
            </a:r>
          </a:p>
          <a:p>
            <a:r>
              <a:rPr lang="en-US" sz="3600" b="1" dirty="0"/>
              <a:t>You and I determine the condition</a:t>
            </a:r>
            <a:br>
              <a:rPr lang="en-US" sz="3600" b="1" dirty="0"/>
            </a:br>
            <a:r>
              <a:rPr lang="en-US" sz="3600" b="1" dirty="0"/>
              <a:t>of the heart</a:t>
            </a:r>
          </a:p>
          <a:p>
            <a:pPr lvl="1"/>
            <a:r>
              <a:rPr lang="en-US" sz="3400" b="1" dirty="0">
                <a:solidFill>
                  <a:srgbClr val="FF5050"/>
                </a:solidFill>
              </a:rPr>
              <a:t>Do you align with those who heard Peter?</a:t>
            </a:r>
          </a:p>
          <a:p>
            <a:pPr lvl="1"/>
            <a:r>
              <a:rPr lang="en-US" sz="3400" b="1" dirty="0">
                <a:solidFill>
                  <a:srgbClr val="FF5050"/>
                </a:solidFill>
              </a:rPr>
              <a:t>Do you align with those who heard Stephen?</a:t>
            </a:r>
            <a:endParaRPr lang="en-US" sz="3400" dirty="0">
              <a:solidFill>
                <a:srgbClr val="FF5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4E673-9A97-493C-B0C1-F9D33A57BD9A}"/>
              </a:ext>
            </a:extLst>
          </p:cNvPr>
          <p:cNvSpPr txBox="1"/>
          <p:nvPr/>
        </p:nvSpPr>
        <p:spPr>
          <a:xfrm>
            <a:off x="0" y="6522099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96E22-289D-4C7A-ABBB-033C90784CC1}"/>
              </a:ext>
            </a:extLst>
          </p:cNvPr>
          <p:cNvSpPr/>
          <p:nvPr/>
        </p:nvSpPr>
        <p:spPr>
          <a:xfrm>
            <a:off x="1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C60029-15A5-4B01-A437-C5FEB8F2A3CD}"/>
              </a:ext>
            </a:extLst>
          </p:cNvPr>
          <p:cNvSpPr/>
          <p:nvPr/>
        </p:nvSpPr>
        <p:spPr>
          <a:xfrm>
            <a:off x="12014719" y="0"/>
            <a:ext cx="177282" cy="6522099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0261D1-6732-44F2-9EAF-F84715E638C6}"/>
              </a:ext>
            </a:extLst>
          </p:cNvPr>
          <p:cNvSpPr/>
          <p:nvPr/>
        </p:nvSpPr>
        <p:spPr>
          <a:xfrm>
            <a:off x="0" y="0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C9061A-17BB-419E-817C-8F78BD54B280}"/>
              </a:ext>
            </a:extLst>
          </p:cNvPr>
          <p:cNvSpPr/>
          <p:nvPr/>
        </p:nvSpPr>
        <p:spPr>
          <a:xfrm>
            <a:off x="-1" y="6291911"/>
            <a:ext cx="12092473" cy="23018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ody of water with trees around it&#10;&#10;Description automatically generated with medium confidence">
            <a:extLst>
              <a:ext uri="{FF2B5EF4-FFF2-40B4-BE49-F238E27FC236}">
                <a16:creationId xmlns:a16="http://schemas.microsoft.com/office/drawing/2014/main" id="{08DD39B8-1C22-4F89-82DC-88E9740CC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30" y="1581190"/>
            <a:ext cx="2424793" cy="452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16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Different Response</vt:lpstr>
      <vt:lpstr>Why the Difference?</vt:lpstr>
      <vt:lpstr>How is Our Heart?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4</cp:revision>
  <dcterms:created xsi:type="dcterms:W3CDTF">2021-11-10T23:11:33Z</dcterms:created>
  <dcterms:modified xsi:type="dcterms:W3CDTF">2022-06-26T21:01:19Z</dcterms:modified>
</cp:coreProperties>
</file>