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5810-3D22-4EDD-B63B-B6C61066B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3E3D8-E51E-48C2-B9CD-DE9CD7B81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27FE-7C8A-4CCB-9A59-78E0526B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06ED0-796F-4454-9346-FCC1AD13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89D0B-3B54-4AF0-AF59-C59B189B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F0D3-4BEB-4AA2-9D86-CEB2CEA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7B1A8-F5E2-47CF-8EFA-720BD9AF9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57F6-13B5-4A37-9097-BCCFDEB2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8E6AD-C5A3-48C3-A013-20A2E5DF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B38C-DBCB-4FA3-920F-FDC062F6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1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3D483-3384-4658-A46F-BA4DCCD9A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8577F-A79A-43BB-A6B1-B5437D257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FEAA4-D300-4AED-B0A8-E5DC7106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04657-36ED-4D64-A156-678F93FC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7597C-7DDB-480D-8C19-EE1B3F52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6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8759-343E-433E-97AA-E977099E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E2FA-644D-4AE7-A4ED-DD882701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87258-5E04-4404-9527-ED31500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DE062-003D-49B7-A487-2E75191A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4443-375C-4216-B4B3-34EC802B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27B0-0BAF-437B-9D6A-D259E553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08FCB-0EF0-4830-B1A6-594153DD0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0492E-01F4-4A1A-B547-E0325B96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93853-38DD-40FF-B2EB-6E9DD8B0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1D77-607E-4503-AAC6-948BB49F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6F0B-1AAD-4588-A54B-BE33F3A5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0994-238E-4C7C-B4E9-78F4F9113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0DCC6-7EB3-42D2-BCD6-ACE9AE16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A81DE-E326-491C-909F-91FC3714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84993-BA14-4A8B-BF2F-0B1800D1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B2DB0-84ED-4EAE-9CE4-B0CE8898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8DFD-67DA-4AC5-AEBC-CB60A2D7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03315-0894-4162-92C7-D66B3CD39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F3EE4-7D88-4AB4-AC3E-6E652B7F8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0BAB-2EA1-48B7-BD9E-C767D9A4F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B86C8-D824-45FD-9ACE-07C4B3EF0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51134-769F-46AF-A735-F3F36E4E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E126B-8213-4B56-8B63-4EBE2527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B5F7E-AA1C-4C1E-85AD-2551636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8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D1F9-7719-421D-AF5E-82D4D8B2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32F59-54C3-47D5-9E1F-E74DDF4D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42DBA-F14E-42A6-BAFA-D740336C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006FB-9CD1-4D51-AEBD-354242E7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2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97978-077F-44E4-9D3E-2AFB09DD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D338A-3A98-4C99-B885-79D96E97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73E60-9277-4B49-9B4F-AEA0F0AA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3C8D-B82B-4308-BB0E-0BD32EF9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C1AB-74C2-43C2-AC81-FBBC1738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6EFCE-20A6-4765-9EA2-720BC1C41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50204-AFAA-4003-B681-1463D889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2339-E1D6-4B97-B0FB-BA570A20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65E5D-F523-4FA7-8739-1835D0F7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2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0B60-91CA-478C-BFAF-2FA0E97A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8E049-DEC6-4F0C-B4CE-61CAE7ECE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9ED21-CACC-44E3-A4FF-FD95DE61C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96CB2-AE34-46FF-80A0-23B43149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BBE41-B441-4EA1-8AAD-2745CCAE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591B1-D1EA-45ED-A8E9-9BDE7596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55438-04C8-4E92-95DF-48751C31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7BE34-554A-4D66-8C09-04C9DE1F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284F8-E5FE-4E2A-9339-0BDB86ED4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4DF7-692A-4A8C-97CC-D483EFDD3B2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81CA2-F7B2-4FAB-B82E-50568042F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F26C-5F9D-42D6-A3C4-8F44A390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3F2A-9BAB-4FA3-B11C-158FDEDF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5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clouds&#10;&#10;Description automatically generated">
            <a:extLst>
              <a:ext uri="{FF2B5EF4-FFF2-40B4-BE49-F238E27FC236}">
                <a16:creationId xmlns:a16="http://schemas.microsoft.com/office/drawing/2014/main" id="{755E4E91-A773-4BE7-B56E-659C24F7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1BA2C-1235-4922-991F-EF8E12066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1272"/>
            <a:ext cx="12192000" cy="9676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Crucifixion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18351-B6A9-4E1E-94FD-87E114A38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79" y="5608123"/>
            <a:ext cx="4488025" cy="5967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27:33-36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D1A2-11AB-41AD-A871-0F19E06A96BA}"/>
              </a:ext>
            </a:extLst>
          </p:cNvPr>
          <p:cNvSpPr txBox="1"/>
          <p:nvPr/>
        </p:nvSpPr>
        <p:spPr>
          <a:xfrm>
            <a:off x="-2" y="6519444"/>
            <a:ext cx="121920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2639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5BC395-89B4-480F-B4EA-96416BCD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0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4C2CD-6E1D-4A05-BC19-34D3012E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35"/>
            <a:ext cx="12191999" cy="745218"/>
          </a:xfrm>
          <a:solidFill>
            <a:srgbClr val="7030A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Crucifixion of Jesus Was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1D36-FECB-41A7-B0EE-7EA99A1F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9" y="914396"/>
            <a:ext cx="11776788" cy="54397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 real place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Hebrews 13:12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There were real soldiers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Matthew 27:27-31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There were real people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Matthew 27:39-43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John 19:25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It was a real death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Matthew 27:50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John 19:33-34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2FD01-AFAC-4C6A-9CCF-2A7D5001BF66}"/>
              </a:ext>
            </a:extLst>
          </p:cNvPr>
          <p:cNvSpPr txBox="1"/>
          <p:nvPr/>
        </p:nvSpPr>
        <p:spPr>
          <a:xfrm>
            <a:off x="-2" y="6519444"/>
            <a:ext cx="121920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9" name="Picture 8" descr="A picture containing text, table, stand&#10;&#10;Description automatically generated">
            <a:extLst>
              <a:ext uri="{FF2B5EF4-FFF2-40B4-BE49-F238E27FC236}">
                <a16:creationId xmlns:a16="http://schemas.microsoft.com/office/drawing/2014/main" id="{C72DF6DF-FF74-4A47-B93D-BD317376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55" y="1072848"/>
            <a:ext cx="4655976" cy="62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5BC395-89B4-480F-B4EA-96416BCD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0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4C2CD-6E1D-4A05-BC19-34D3012E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35"/>
            <a:ext cx="12191999" cy="745218"/>
          </a:xfrm>
          <a:solidFill>
            <a:srgbClr val="7030A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Crucifixion of Jesus Was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1D36-FECB-41A7-B0EE-7EA99A1F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9" y="914396"/>
            <a:ext cx="11776788" cy="55117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reasons were personal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John 12:19; 19:12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1 Corinthians 15:3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Galatians 1:4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1 John 4:10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suffering was personal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sacrifice was personal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John 10:18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Matthew 26:53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John 1:14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Hebrews 10:5-7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2FD01-AFAC-4C6A-9CCF-2A7D5001BF66}"/>
              </a:ext>
            </a:extLst>
          </p:cNvPr>
          <p:cNvSpPr txBox="1"/>
          <p:nvPr/>
        </p:nvSpPr>
        <p:spPr>
          <a:xfrm>
            <a:off x="-2" y="6519444"/>
            <a:ext cx="121920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7" name="Picture 6" descr="A picture containing text, table, stand&#10;&#10;Description automatically generated">
            <a:extLst>
              <a:ext uri="{FF2B5EF4-FFF2-40B4-BE49-F238E27FC236}">
                <a16:creationId xmlns:a16="http://schemas.microsoft.com/office/drawing/2014/main" id="{24B8A8F3-D4F6-454F-AA4C-9B3442561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55" y="1072848"/>
            <a:ext cx="4655976" cy="62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5BC395-89B4-480F-B4EA-96416BCD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0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4C2CD-6E1D-4A05-BC19-34D3012E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35"/>
            <a:ext cx="12191999" cy="745218"/>
          </a:xfrm>
          <a:solidFill>
            <a:srgbClr val="7030A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Crucifixion of Jesus Was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Sacrificial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1D36-FECB-41A7-B0EE-7EA99A1F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9" y="914396"/>
            <a:ext cx="11776788" cy="55117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His was a sacrificial life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Matthew 8:20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Matthew 20:28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His was a sacrificial death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2 Corinthians 5:21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Luke 22:19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Matthew 26:28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He sacrificed all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Romans 5:6; 4:25; 12:1-2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Galatians 2:20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Galatians 6:14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2FD01-AFAC-4C6A-9CCF-2A7D5001BF66}"/>
              </a:ext>
            </a:extLst>
          </p:cNvPr>
          <p:cNvSpPr txBox="1"/>
          <p:nvPr/>
        </p:nvSpPr>
        <p:spPr>
          <a:xfrm>
            <a:off x="-2" y="6519444"/>
            <a:ext cx="121920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7" name="Picture 6" descr="A picture containing text, table, stand&#10;&#10;Description automatically generated">
            <a:extLst>
              <a:ext uri="{FF2B5EF4-FFF2-40B4-BE49-F238E27FC236}">
                <a16:creationId xmlns:a16="http://schemas.microsoft.com/office/drawing/2014/main" id="{F78A0A2A-E368-4996-9B00-6EB842AAE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55" y="1072848"/>
            <a:ext cx="4655976" cy="62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clouds&#10;&#10;Description automatically generated">
            <a:extLst>
              <a:ext uri="{FF2B5EF4-FFF2-40B4-BE49-F238E27FC236}">
                <a16:creationId xmlns:a16="http://schemas.microsoft.com/office/drawing/2014/main" id="{755E4E91-A773-4BE7-B56E-659C24F7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1BA2C-1235-4922-991F-EF8E12066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3"/>
            <a:ext cx="12192000" cy="15928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Our Response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Crucifixion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Jesus?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18351-B6A9-4E1E-94FD-87E114A38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240" y="3630023"/>
            <a:ext cx="4488025" cy="172574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reality?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personal nature?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sacrificial nature?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D1A2-11AB-41AD-A871-0F19E06A96BA}"/>
              </a:ext>
            </a:extLst>
          </p:cNvPr>
          <p:cNvSpPr txBox="1"/>
          <p:nvPr/>
        </p:nvSpPr>
        <p:spPr>
          <a:xfrm>
            <a:off x="-2" y="6519444"/>
            <a:ext cx="121920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56776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228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Crucifixion of Jesus</vt:lpstr>
      <vt:lpstr>The Crucifixion of Jesus Was Real</vt:lpstr>
      <vt:lpstr>The Crucifixion of Jesus Was Personal</vt:lpstr>
      <vt:lpstr>The Crucifixion of Jesus Was Sacrificial</vt:lpstr>
      <vt:lpstr>What is Our Response to the Crucifixion of Jesus?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Crucifixion of Jesus</dc:title>
  <dc:creator>Richard Thetford</dc:creator>
  <cp:lastModifiedBy>Richard Thetford</cp:lastModifiedBy>
  <cp:revision>9</cp:revision>
  <dcterms:created xsi:type="dcterms:W3CDTF">2020-12-08T18:14:43Z</dcterms:created>
  <dcterms:modified xsi:type="dcterms:W3CDTF">2020-12-20T16:18:18Z</dcterms:modified>
</cp:coreProperties>
</file>