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2B38-4D6F-45A0-8D8A-E1AEB628B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5F84F-4D87-47EF-8A5E-19C5F9FD4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E3B1-DCAB-4D15-A8AB-BFF9C096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3CE4-CF99-48A2-B59A-E28C6EE8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86EE-1070-4566-A48B-C4A6259D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3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B118-1E49-44B5-B347-1A00519A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37864-F175-4F22-A864-063FD9D9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5743F-B459-4DBF-9EBF-2F69C433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6F65B-F27A-4D22-A9BA-7C506B7D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9482-9547-4F8E-8BC4-21891795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5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D46D5-687C-4B61-B1AE-E21745382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F0308-572A-4299-826C-35FBF89F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E2E4A-2C65-45B6-85E0-C76534A6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03E3-CA60-4799-8C08-4835C386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29FE-4E0D-4DD9-8FEC-E0AD3091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8BAD-2889-4C68-8A2F-3D037711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02CB-0658-4E69-92B9-DEFF85F1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C03D5-7436-487E-BC51-CDB0D1EC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2E84A-3191-447F-AAED-FB0CA43E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FD712-D0E7-4D07-BD40-2D1E975E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393B-455B-476D-9110-BD00D922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80D9-A9DA-4506-A4A1-FAABD3AA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5D6C-770E-44AA-B98B-FF1C05EF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45C89-2425-4E7F-A8D6-93E85226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FA4F-11FF-4B8A-BB77-98CC81D7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2D16-9A67-4942-AC14-41C2D49B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5C61-25B6-42D0-A0FC-9F606EA69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B2A6D-D98C-4B3A-8B3E-3E22906EB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82F0D-7BE6-4A72-BC5D-183991A3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AA2DD-1F66-4EAC-BF73-3537363D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D6CC-B331-41C2-90AB-18862B94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40D9-4EDE-4824-8976-120CFF0C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0F1E8-4BD9-4123-B481-92D0F305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B52E3-10C3-498A-AA86-6EC6A3C94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E146C-03AC-4DB2-876A-83325A44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D225C-9DDA-4023-A381-70690DD6D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57997-BC5D-4FC0-9968-CBCFFF2F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5A24C-6DD6-43F6-BDFB-78526C80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A5AEA-4628-46F6-934D-E6068278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A2DC-BB54-4854-820A-5AFE4150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40B62-6011-4810-BEF7-A6C578A5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7A844-F862-4471-916E-BF8C6AD6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2B07A-4973-4651-918D-EAEED579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F93F7-40F3-4F8A-8C44-E24E549D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9ABB-EDB2-47AD-982B-AA14EB9F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11AF7-77B8-474F-827B-0C429970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0A66-5B0F-4529-95ED-677136AA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9E63-20A0-4B23-97F8-11BE1A8D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92319-A397-41F8-9D8C-05D817C3C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854B6-EA34-4841-815F-D49F45AB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E408-4780-448B-AE21-63CEB1EB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F36BF-1EA6-4A5F-A44D-FB751C7D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0396-08E9-4312-BBA8-059AC929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79E89-64A0-4547-912F-ECDEEBFBE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48FE-E401-4D86-B68E-B02AEC5A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C56C7-AD91-4034-ABA9-8C467078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91454-69E0-47A0-8666-7315C37C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548E8-6DCD-46F6-8D10-A5EFE5F7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340B3-8E5A-48B2-9526-6181D81D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0BC2-22A9-4E53-8AB0-FA6DE0713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8B5E-DD60-44C1-843A-21FCE9295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C84A-C3E1-42AD-9E20-CD58328EE1F2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E487-F235-44E6-B34A-D30371CF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012C-489A-4314-B66F-4B5059701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DB23-C04F-4647-9BE6-2AA19FE7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Smoky Background">
            <a:extLst>
              <a:ext uri="{FF2B5EF4-FFF2-40B4-BE49-F238E27FC236}">
                <a16:creationId xmlns:a16="http://schemas.microsoft.com/office/drawing/2014/main" id="{CA4CFC7F-FB7C-4FAB-9911-01F215ED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D4063-0542-41E2-B2F3-66D259A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Courage, Commitment and Confession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B9803-6C94-44A2-A182-37B16131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96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1 Timothy 6:12-14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2 Peter 1:8-10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Matthew 18:3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FBA0B-B072-4C35-96F0-7DD13128EF77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4716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378EA-E693-41A4-B3BB-36A14AE4E057}"/>
              </a:ext>
            </a:extLst>
          </p:cNvPr>
          <p:cNvSpPr/>
          <p:nvPr/>
        </p:nvSpPr>
        <p:spPr>
          <a:xfrm>
            <a:off x="0" y="2190750"/>
            <a:ext cx="12192000" cy="466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14" descr="Smoky Background">
            <a:extLst>
              <a:ext uri="{FF2B5EF4-FFF2-40B4-BE49-F238E27FC236}">
                <a16:creationId xmlns:a16="http://schemas.microsoft.com/office/drawing/2014/main" id="{D889484B-C4CE-4654-8DED-CD6B42C2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009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F70A9-133B-4DF9-AF97-687DE7F1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Courage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DB5B-7C2D-482D-BA40-D7313692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4076701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Faithfulness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Hebrews 11:8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2 Samuel 24:24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Luke 14:25-33</a:t>
            </a:r>
          </a:p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Character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Revelation 21:8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60B1A-8D6B-45E3-823D-2145182D0CA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             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1B7BD-3611-443D-BEFC-CDF3580AA3E8}"/>
              </a:ext>
            </a:extLst>
          </p:cNvPr>
          <p:cNvSpPr/>
          <p:nvPr/>
        </p:nvSpPr>
        <p:spPr>
          <a:xfrm>
            <a:off x="0" y="2009775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0CD1C-5446-4F07-852A-58165BC46335}"/>
              </a:ext>
            </a:extLst>
          </p:cNvPr>
          <p:cNvSpPr/>
          <p:nvPr/>
        </p:nvSpPr>
        <p:spPr>
          <a:xfrm>
            <a:off x="0" y="6340672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cat&#10;&#10;Description automatically generated with medium confidence">
            <a:extLst>
              <a:ext uri="{FF2B5EF4-FFF2-40B4-BE49-F238E27FC236}">
                <a16:creationId xmlns:a16="http://schemas.microsoft.com/office/drawing/2014/main" id="{8DE47C9B-5C76-4DAD-9A51-C517087C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2361935"/>
            <a:ext cx="6715125" cy="38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378EA-E693-41A4-B3BB-36A14AE4E057}"/>
              </a:ext>
            </a:extLst>
          </p:cNvPr>
          <p:cNvSpPr/>
          <p:nvPr/>
        </p:nvSpPr>
        <p:spPr>
          <a:xfrm>
            <a:off x="0" y="2190750"/>
            <a:ext cx="12192000" cy="466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14" descr="Smoky Background">
            <a:extLst>
              <a:ext uri="{FF2B5EF4-FFF2-40B4-BE49-F238E27FC236}">
                <a16:creationId xmlns:a16="http://schemas.microsoft.com/office/drawing/2014/main" id="{D889484B-C4CE-4654-8DED-CD6B42C2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009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F70A9-133B-4DF9-AF97-687DE7F1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DB5B-7C2D-482D-BA40-D7313692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4076701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To do what we have decided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2 Corinthians 8:10-11</a:t>
            </a:r>
          </a:p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Committing ourselves to God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1 Peter 2:23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1 Peter 4:19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2 Timothy 1:12</a:t>
            </a:r>
          </a:p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Need for decisiveness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James 4:8; 1:6-8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60B1A-8D6B-45E3-823D-2145182D0CA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             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1B7BD-3611-443D-BEFC-CDF3580AA3E8}"/>
              </a:ext>
            </a:extLst>
          </p:cNvPr>
          <p:cNvSpPr/>
          <p:nvPr/>
        </p:nvSpPr>
        <p:spPr>
          <a:xfrm>
            <a:off x="0" y="2009775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0CD1C-5446-4F07-852A-58165BC46335}"/>
              </a:ext>
            </a:extLst>
          </p:cNvPr>
          <p:cNvSpPr/>
          <p:nvPr/>
        </p:nvSpPr>
        <p:spPr>
          <a:xfrm>
            <a:off x="0" y="6340672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scene, way, road&#10;&#10;Description automatically generated">
            <a:extLst>
              <a:ext uri="{FF2B5EF4-FFF2-40B4-BE49-F238E27FC236}">
                <a16:creationId xmlns:a16="http://schemas.microsoft.com/office/drawing/2014/main" id="{D8D2A00D-50D9-4012-B953-A6CB061A9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324100"/>
            <a:ext cx="5067300" cy="38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378EA-E693-41A4-B3BB-36A14AE4E057}"/>
              </a:ext>
            </a:extLst>
          </p:cNvPr>
          <p:cNvSpPr/>
          <p:nvPr/>
        </p:nvSpPr>
        <p:spPr>
          <a:xfrm>
            <a:off x="0" y="2190750"/>
            <a:ext cx="12192000" cy="466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14" descr="Smoky Background">
            <a:extLst>
              <a:ext uri="{FF2B5EF4-FFF2-40B4-BE49-F238E27FC236}">
                <a16:creationId xmlns:a16="http://schemas.microsoft.com/office/drawing/2014/main" id="{D889484B-C4CE-4654-8DED-CD6B42C2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009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F70A9-133B-4DF9-AF97-687DE7F1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DB5B-7C2D-482D-BA40-D7313692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4076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Our faith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Romans 10:9-10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1 Timothy 6:12-13</a:t>
            </a:r>
          </a:p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Our sins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James 5:16</a:t>
            </a:r>
          </a:p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The truth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Ephesians 4:15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60B1A-8D6B-45E3-823D-2145182D0CA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             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1B7BD-3611-443D-BEFC-CDF3580AA3E8}"/>
              </a:ext>
            </a:extLst>
          </p:cNvPr>
          <p:cNvSpPr/>
          <p:nvPr/>
        </p:nvSpPr>
        <p:spPr>
          <a:xfrm>
            <a:off x="0" y="2009775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0CD1C-5446-4F07-852A-58165BC46335}"/>
              </a:ext>
            </a:extLst>
          </p:cNvPr>
          <p:cNvSpPr/>
          <p:nvPr/>
        </p:nvSpPr>
        <p:spPr>
          <a:xfrm>
            <a:off x="0" y="6340672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093E74A-DBAC-415E-A14B-E1E9B2B87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16608"/>
            <a:ext cx="7070217" cy="38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9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378EA-E693-41A4-B3BB-36A14AE4E057}"/>
              </a:ext>
            </a:extLst>
          </p:cNvPr>
          <p:cNvSpPr/>
          <p:nvPr/>
        </p:nvSpPr>
        <p:spPr>
          <a:xfrm>
            <a:off x="0" y="2190750"/>
            <a:ext cx="12192000" cy="466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14" descr="Smoky Background">
            <a:extLst>
              <a:ext uri="{FF2B5EF4-FFF2-40B4-BE49-F238E27FC236}">
                <a16:creationId xmlns:a16="http://schemas.microsoft.com/office/drawing/2014/main" id="{D889484B-C4CE-4654-8DED-CD6B42C2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009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F70A9-133B-4DF9-AF97-687DE7F1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Confession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DB5B-7C2D-482D-BA40-D7313692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49"/>
            <a:ext cx="10515600" cy="4076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Imitate Jesus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Revelation 1:9; 6:9; 20:4</a:t>
            </a:r>
          </a:p>
          <a:p>
            <a:r>
              <a:rPr lang="en-US" sz="32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Public confession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John 12:42-43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Ecclesiastes 5:1-5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Titus 1:16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Luke 22:54-62</a:t>
            </a:r>
          </a:p>
          <a:p>
            <a:pPr lvl="1"/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Matthew 10:32-33; Hebrews 10:23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60B1A-8D6B-45E3-823D-2145182D0CA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             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1B7BD-3611-443D-BEFC-CDF3580AA3E8}"/>
              </a:ext>
            </a:extLst>
          </p:cNvPr>
          <p:cNvSpPr/>
          <p:nvPr/>
        </p:nvSpPr>
        <p:spPr>
          <a:xfrm>
            <a:off x="0" y="2009775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0CD1C-5446-4F07-852A-58165BC46335}"/>
              </a:ext>
            </a:extLst>
          </p:cNvPr>
          <p:cNvSpPr/>
          <p:nvPr/>
        </p:nvSpPr>
        <p:spPr>
          <a:xfrm>
            <a:off x="0" y="6340672"/>
            <a:ext cx="12192000" cy="180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FC588C8F-BD20-4600-AA06-A8259FAE3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343150"/>
            <a:ext cx="4015274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4" descr="Smoky Background">
            <a:extLst>
              <a:ext uri="{FF2B5EF4-FFF2-40B4-BE49-F238E27FC236}">
                <a16:creationId xmlns:a16="http://schemas.microsoft.com/office/drawing/2014/main" id="{CA4CFC7F-FB7C-4FAB-9911-01F215ED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D4063-0542-41E2-B2F3-66D259A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FreeSans" panose="020B0504020202020204" pitchFamily="34" charset="0"/>
              </a:rPr>
              <a:t>Courage, Commitment and Confession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B9803-6C94-44A2-A182-37B16131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11025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FreeSans" panose="020B0504020202020204" pitchFamily="34" charset="0"/>
              </a:rPr>
              <a:t>2 Corinthians 9:6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FBA0B-B072-4C35-96F0-7DD13128EF77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72721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199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Inter</vt:lpstr>
      <vt:lpstr>Inter Medium</vt:lpstr>
      <vt:lpstr>Office Theme</vt:lpstr>
      <vt:lpstr>Courage, Commitment and Confession</vt:lpstr>
      <vt:lpstr>Courage</vt:lpstr>
      <vt:lpstr>Commitment</vt:lpstr>
      <vt:lpstr>Confession</vt:lpstr>
      <vt:lpstr>Confession</vt:lpstr>
      <vt:lpstr>Courage, Commitment and Confession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Courage, Commitment and Confession</dc:title>
  <dc:creator>Richard Thetford</dc:creator>
  <cp:lastModifiedBy>Richard Thetford</cp:lastModifiedBy>
  <cp:revision>23</cp:revision>
  <dcterms:created xsi:type="dcterms:W3CDTF">2021-06-16T20:22:02Z</dcterms:created>
  <dcterms:modified xsi:type="dcterms:W3CDTF">2022-07-03T18:59:47Z</dcterms:modified>
</cp:coreProperties>
</file>