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EC0B-1E1C-4E06-8F93-B3C2239046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Black" panose="020B0A02050000000004" pitchFamily="34" charset="0"/>
                <a:ea typeface="Inter Black" panose="020B0A02050000000004" pitchFamily="34" charset="0"/>
              </a:rPr>
              <a:t>Counting All Things But Loss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AC14C-9349-4A1B-A0A1-255EE5501C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Philippians 3:4-11</a:t>
            </a:r>
          </a:p>
        </p:txBody>
      </p:sp>
    </p:spTree>
    <p:extLst>
      <p:ext uri="{BB962C8B-B14F-4D97-AF65-F5344CB8AC3E}">
        <p14:creationId xmlns:p14="http://schemas.microsoft.com/office/powerpoint/2010/main" val="2078103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FE597-2E00-4068-B290-560901E7F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1" y="2349925"/>
            <a:ext cx="3677682" cy="24564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Dependence on one’s spiritual heritage is a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4C8D0-1248-4C15-997E-D393F897C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Philippians 3:3-7</a:t>
            </a:r>
          </a:p>
          <a:p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An Old Perspective</a:t>
            </a:r>
          </a:p>
          <a:p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A New Perspective</a:t>
            </a:r>
          </a:p>
        </p:txBody>
      </p:sp>
    </p:spTree>
    <p:extLst>
      <p:ext uri="{BB962C8B-B14F-4D97-AF65-F5344CB8AC3E}">
        <p14:creationId xmlns:p14="http://schemas.microsoft.com/office/powerpoint/2010/main" val="15098211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FE597-2E00-4068-B290-560901E7F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1" y="2349925"/>
            <a:ext cx="3677682" cy="245644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“I count all things but loss” </a:t>
            </a: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– even my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4C8D0-1248-4C15-997E-D393F897C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Philippians 3:5-7</a:t>
            </a:r>
          </a:p>
          <a:p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An Old Viewpoint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Acts 26:5; 22:3; 5:34</a:t>
            </a:r>
          </a:p>
          <a:p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A Changed Viewpoint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Romans 3:20, 24; Luke 17:10</a:t>
            </a:r>
          </a:p>
        </p:txBody>
      </p:sp>
    </p:spTree>
    <p:extLst>
      <p:ext uri="{BB962C8B-B14F-4D97-AF65-F5344CB8AC3E}">
        <p14:creationId xmlns:p14="http://schemas.microsoft.com/office/powerpoint/2010/main" val="1959609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FE597-2E00-4068-B290-560901E7F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1" y="2349925"/>
            <a:ext cx="3677682" cy="245644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Dependence on anything other than Christ</a:t>
            </a:r>
            <a:b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is a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4C8D0-1248-4C15-997E-D393F897C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Philippians 3:7-8</a:t>
            </a:r>
          </a:p>
          <a:p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Inherited and Achieved</a:t>
            </a:r>
          </a:p>
          <a:p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Re-evaluating His Profits/Losses</a:t>
            </a:r>
          </a:p>
          <a:p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His Jewish Position</a:t>
            </a:r>
          </a:p>
          <a:p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Repulsed by Former Life</a:t>
            </a:r>
            <a:endParaRPr lang="en-US" sz="2800" dirty="0">
              <a:solidFill>
                <a:srgbClr val="C000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77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FE597-2E00-4068-B290-560901E7F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1" y="2349925"/>
            <a:ext cx="3677682" cy="24564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Dependence on Christ is a profit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4C8D0-1248-4C15-997E-D393F897C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Philippians 3:8-9</a:t>
            </a:r>
          </a:p>
          <a:p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Profit in Knowing Christ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John 20:30-31; Galatians 3:27</a:t>
            </a:r>
          </a:p>
          <a:p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Found in Christ</a:t>
            </a:r>
          </a:p>
        </p:txBody>
      </p:sp>
    </p:spTree>
    <p:extLst>
      <p:ext uri="{BB962C8B-B14F-4D97-AF65-F5344CB8AC3E}">
        <p14:creationId xmlns:p14="http://schemas.microsoft.com/office/powerpoint/2010/main" val="20892206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EC0B-1E1C-4E06-8F93-B3C223904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663333"/>
            <a:ext cx="8679915" cy="174872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May we consider all things standing between us and the Lord as rubbish --- that we might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gain Christ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859F18-1957-4BB6-B5B4-83D029139E41}"/>
              </a:ext>
            </a:extLst>
          </p:cNvPr>
          <p:cNvSpPr txBox="1"/>
          <p:nvPr/>
        </p:nvSpPr>
        <p:spPr>
          <a:xfrm>
            <a:off x="1679510" y="1250300"/>
            <a:ext cx="8826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Philippians 3:10-11</a:t>
            </a:r>
          </a:p>
        </p:txBody>
      </p:sp>
    </p:spTree>
    <p:extLst>
      <p:ext uri="{BB962C8B-B14F-4D97-AF65-F5344CB8AC3E}">
        <p14:creationId xmlns:p14="http://schemas.microsoft.com/office/powerpoint/2010/main" val="2912665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34</TotalTime>
  <Words>125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 Light</vt:lpstr>
      <vt:lpstr>Inter</vt:lpstr>
      <vt:lpstr>Inter Black</vt:lpstr>
      <vt:lpstr>Rockwell</vt:lpstr>
      <vt:lpstr>Wingdings</vt:lpstr>
      <vt:lpstr>Atlas</vt:lpstr>
      <vt:lpstr>Counting All Things But Loss</vt:lpstr>
      <vt:lpstr>Dependence on one’s spiritual heritage is a loss</vt:lpstr>
      <vt:lpstr>“I count all things but loss” – even my achievements</vt:lpstr>
      <vt:lpstr>Dependence on anything other than Christ is a loss</vt:lpstr>
      <vt:lpstr>Dependence on Christ is a profit</vt:lpstr>
      <vt:lpstr>May we consider all things standing between us and the Lord as rubbish --- that we might gain Christ!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Counting All Things But Loss</dc:title>
  <dc:creator>Richard Thetford</dc:creator>
  <cp:lastModifiedBy>Richard Thetford</cp:lastModifiedBy>
  <cp:revision>5</cp:revision>
  <dcterms:created xsi:type="dcterms:W3CDTF">2019-10-10T16:29:03Z</dcterms:created>
  <dcterms:modified xsi:type="dcterms:W3CDTF">2020-02-02T19:28:38Z</dcterms:modified>
</cp:coreProperties>
</file>