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0"/>
  </p:notesMasterIdLst>
  <p:sldIdLst>
    <p:sldId id="256" r:id="rId2"/>
    <p:sldId id="258" r:id="rId3"/>
    <p:sldId id="259" r:id="rId4"/>
    <p:sldId id="260" r:id="rId5"/>
    <p:sldId id="261" r:id="rId6"/>
    <p:sldId id="262" r:id="rId7"/>
    <p:sldId id="266" r:id="rId8"/>
    <p:sldId id="263" r:id="rId9"/>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9661"/>
    <a:srgbClr val="C18243"/>
    <a:srgbClr val="CE8110"/>
    <a:srgbClr val="717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016" y="4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1F0F3E-FD4A-40F6-A3EE-2F7BB16FDC03}" type="datetimeFigureOut">
              <a:rPr lang="en-US" smtClean="0"/>
              <a:t>9/11/2022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32539E-8F87-4376-99C9-1A23F9DCF2A8}" type="slidenum">
              <a:rPr lang="en-US" smtClean="0"/>
              <a:t>‹#›</a:t>
            </a:fld>
            <a:endParaRPr lang="en-US"/>
          </a:p>
        </p:txBody>
      </p:sp>
    </p:spTree>
    <p:extLst>
      <p:ext uri="{BB962C8B-B14F-4D97-AF65-F5344CB8AC3E}">
        <p14:creationId xmlns:p14="http://schemas.microsoft.com/office/powerpoint/2010/main" val="2340397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Title 28"/>
          <p:cNvSpPr>
            <a:spLocks noGrp="1"/>
          </p:cNvSpPr>
          <p:nvPr>
            <p:ph type="ctrTitle"/>
          </p:nvPr>
        </p:nvSpPr>
        <p:spPr>
          <a:xfrm>
            <a:off x="508000" y="4853412"/>
            <a:ext cx="11277600" cy="1222375"/>
          </a:xfrm>
        </p:spPr>
        <p:txBody>
          <a:bodyPr anchor="t"/>
          <a:lstStyle/>
          <a:p>
            <a:r>
              <a:rPr lang="en-US"/>
              <a:t>Click to edit Master title style</a:t>
            </a:r>
          </a:p>
        </p:txBody>
      </p:sp>
      <p:sp>
        <p:nvSpPr>
          <p:cNvPr id="9" name="Subtitle 8"/>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p:cNvSpPr>
            <a:spLocks noGrp="1"/>
          </p:cNvSpPr>
          <p:nvPr>
            <p:ph type="dt" sz="half" idx="10"/>
          </p:nvPr>
        </p:nvSpPr>
        <p:spPr/>
        <p:txBody>
          <a:bodyPr/>
          <a:lstStyle>
            <a:lvl1pPr>
              <a:defRPr/>
            </a:lvl1pPr>
          </a:lstStyle>
          <a:p>
            <a:pPr>
              <a:defRPr/>
            </a:pPr>
            <a:fld id="{9B93402E-8A93-46C3-9351-D1AC0371D818}" type="datetimeFigureOut">
              <a:rPr lang="en-US"/>
              <a:pPr>
                <a:defRPr/>
              </a:pPr>
              <a:t>9/11/2022</a:t>
            </a:fld>
            <a:endParaRPr lang="en-US"/>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10972801" y="6473825"/>
            <a:ext cx="1011767" cy="247650"/>
          </a:xfrm>
        </p:spPr>
        <p:txBody>
          <a:bodyPr/>
          <a:lstStyle>
            <a:lvl1pPr>
              <a:defRPr/>
            </a:lvl1pPr>
          </a:lstStyle>
          <a:p>
            <a:pPr>
              <a:defRPr/>
            </a:pPr>
            <a:fld id="{21C8F86F-7CF8-4290-876A-9851F1678C8A}"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E588D12-101A-4150-9B8B-3E0F62C6ECFE}" type="datetimeFigureOut">
              <a:rPr lang="en-US"/>
              <a:pPr>
                <a:defRPr/>
              </a:pPr>
              <a:t>9/11/2022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C72A1E-104E-44FB-8EE2-CB52B987A45C}"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549277"/>
            <a:ext cx="2438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549277"/>
            <a:ext cx="8331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8F3E233-C67A-4736-9883-7DB5B637D434}" type="datetimeFigureOut">
              <a:rPr lang="en-US"/>
              <a:pPr>
                <a:defRPr/>
              </a:pPr>
              <a:t>9/11/2022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513DE8-3412-4E39-987C-82C2A2F0FE5B}"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p:cNvSpPr>
            <a:spLocks noGrp="1"/>
          </p:cNvSpPr>
          <p:nvPr>
            <p:ph type="dt" sz="half" idx="10"/>
          </p:nvPr>
        </p:nvSpPr>
        <p:spPr/>
        <p:txBody>
          <a:bodyPr/>
          <a:lstStyle>
            <a:lvl1pPr>
              <a:defRPr/>
            </a:lvl1pPr>
          </a:lstStyle>
          <a:p>
            <a:pPr>
              <a:defRPr/>
            </a:pPr>
            <a:fld id="{9385FCDE-92C4-4AB1-A6BC-25479F3818A3}" type="datetimeFigureOut">
              <a:rPr lang="en-US"/>
              <a:pPr>
                <a:defRPr/>
              </a:pPr>
              <a:t>9/11/2022</a:t>
            </a:fld>
            <a:endParaRPr lang="en-US"/>
          </a:p>
        </p:txBody>
      </p:sp>
      <p:sp>
        <p:nvSpPr>
          <p:cNvPr id="5" name="Footer Placeholder 18"/>
          <p:cNvSpPr>
            <a:spLocks noGrp="1"/>
          </p:cNvSpPr>
          <p:nvPr>
            <p:ph type="ftr" sz="quarter" idx="11"/>
          </p:nvPr>
        </p:nvSpPr>
        <p:spPr>
          <a:xfrm>
            <a:off x="4775200" y="76201"/>
            <a:ext cx="38608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10972801" y="6473825"/>
            <a:ext cx="1011767" cy="247650"/>
          </a:xfrm>
        </p:spPr>
        <p:txBody>
          <a:bodyPr/>
          <a:lstStyle>
            <a:lvl1pPr>
              <a:defRPr/>
            </a:lvl1pPr>
          </a:lstStyle>
          <a:p>
            <a:pPr>
              <a:defRPr/>
            </a:pPr>
            <a:fld id="{1CD985DD-2DAA-43B7-8E46-3D5AF0FBCC3A}"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Text Placeholder 5"/>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240633" y="2947086"/>
            <a:ext cx="11582400" cy="1184825"/>
          </a:xfrm>
        </p:spPr>
        <p:txBody>
          <a:bodyPr rtlCol="0" anchor="t"/>
          <a:lstStyle>
            <a:lvl1pPr algn="r">
              <a:defRPr/>
            </a:lvl1pPr>
          </a:lstStyle>
          <a:p>
            <a:r>
              <a:rPr lang="en-US"/>
              <a:t>Click to edit Master title style</a:t>
            </a:r>
          </a:p>
        </p:txBody>
      </p:sp>
      <p:sp>
        <p:nvSpPr>
          <p:cNvPr id="5" name="Date Placeholder 18"/>
          <p:cNvSpPr>
            <a:spLocks noGrp="1"/>
          </p:cNvSpPr>
          <p:nvPr>
            <p:ph type="dt" sz="half" idx="10"/>
          </p:nvPr>
        </p:nvSpPr>
        <p:spPr/>
        <p:txBody>
          <a:bodyPr/>
          <a:lstStyle>
            <a:lvl1pPr>
              <a:defRPr/>
            </a:lvl1pPr>
          </a:lstStyle>
          <a:p>
            <a:pPr>
              <a:defRPr/>
            </a:pPr>
            <a:fld id="{46CA4FA2-90CE-4D40-9A45-F29AC3910F6C}" type="datetimeFigureOut">
              <a:rPr lang="en-US"/>
              <a:pPr>
                <a:defRPr/>
              </a:pPr>
              <a:t>9/11/2022</a:t>
            </a:fld>
            <a:endParaRPr lang="en-US"/>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7F3549BC-6A03-4A93-B8B6-0B0E61D17DCA}"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402336" y="457200"/>
            <a:ext cx="11582400" cy="841248"/>
          </a:xfrm>
        </p:spPr>
        <p:txBody>
          <a:bodyPr/>
          <a:lstStyle/>
          <a:p>
            <a:r>
              <a:rPr lang="en-US"/>
              <a:t>Click to edit Master title style</a:t>
            </a:r>
          </a:p>
        </p:txBody>
      </p:sp>
      <p:sp>
        <p:nvSpPr>
          <p:cNvPr id="14" name="Content Placeholder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0"/>
          <p:cNvSpPr>
            <a:spLocks noGrp="1"/>
          </p:cNvSpPr>
          <p:nvPr>
            <p:ph type="dt" sz="half" idx="10"/>
          </p:nvPr>
        </p:nvSpPr>
        <p:spPr/>
        <p:txBody>
          <a:bodyPr/>
          <a:lstStyle>
            <a:lvl1pPr>
              <a:defRPr/>
            </a:lvl1pPr>
          </a:lstStyle>
          <a:p>
            <a:pPr>
              <a:defRPr/>
            </a:pPr>
            <a:fld id="{9D944EFD-23A3-4DC7-8343-F3782F89E028}" type="datetimeFigureOut">
              <a:rPr lang="en-US"/>
              <a:pPr>
                <a:defRPr/>
              </a:pPr>
              <a:t>9/11/2022</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F4FF3EA8-A4DA-4E0D-AEEB-3C82F56C87E5}"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Title 28"/>
          <p:cNvSpPr>
            <a:spLocks noGrp="1"/>
          </p:cNvSpPr>
          <p:nvPr>
            <p:ph type="title"/>
          </p:nvPr>
        </p:nvSpPr>
        <p:spPr>
          <a:xfrm>
            <a:off x="406400" y="5410200"/>
            <a:ext cx="114808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p:cNvSpPr>
            <a:spLocks noGrp="1"/>
          </p:cNvSpPr>
          <p:nvPr>
            <p:ph type="dt" sz="half" idx="10"/>
          </p:nvPr>
        </p:nvSpPr>
        <p:spPr/>
        <p:txBody>
          <a:bodyPr/>
          <a:lstStyle>
            <a:lvl1pPr>
              <a:defRPr/>
            </a:lvl1pPr>
          </a:lstStyle>
          <a:p>
            <a:pPr>
              <a:defRPr/>
            </a:pPr>
            <a:fld id="{022C4A96-B623-49FA-BBB5-A8A29574C303}" type="datetimeFigureOut">
              <a:rPr lang="en-US"/>
              <a:pPr>
                <a:defRPr/>
              </a:pPr>
              <a:t>9/11/2022</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10972800" y="6477000"/>
            <a:ext cx="1016000" cy="247650"/>
          </a:xfrm>
        </p:spPr>
        <p:txBody>
          <a:bodyPr/>
          <a:lstStyle>
            <a:lvl1pPr>
              <a:defRPr/>
            </a:lvl1pPr>
          </a:lstStyle>
          <a:p>
            <a:pPr>
              <a:defRPr/>
            </a:pPr>
            <a:fld id="{6D146BA0-BCA4-446B-96F9-1A67F9EF991C}"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402336" y="457200"/>
            <a:ext cx="11582400" cy="841248"/>
          </a:xfrm>
        </p:spPr>
        <p:txBody>
          <a:bodyPr/>
          <a:lstStyle/>
          <a:p>
            <a:r>
              <a:rPr lang="en-US"/>
              <a:t>Click to edit Master title style</a:t>
            </a:r>
          </a:p>
        </p:txBody>
      </p:sp>
      <p:sp>
        <p:nvSpPr>
          <p:cNvPr id="3" name="Date Placeholder 11"/>
          <p:cNvSpPr>
            <a:spLocks noGrp="1"/>
          </p:cNvSpPr>
          <p:nvPr>
            <p:ph type="dt" sz="half" idx="10"/>
          </p:nvPr>
        </p:nvSpPr>
        <p:spPr/>
        <p:txBody>
          <a:bodyPr/>
          <a:lstStyle>
            <a:lvl1pPr>
              <a:defRPr/>
            </a:lvl1pPr>
          </a:lstStyle>
          <a:p>
            <a:pPr>
              <a:defRPr/>
            </a:pPr>
            <a:fld id="{CE0095C8-DC2F-44F9-AD74-58F81C8FC9AA}" type="datetimeFigureOut">
              <a:rPr lang="en-US"/>
              <a:pPr>
                <a:defRPr/>
              </a:pPr>
              <a:t>9/11/2022</a:t>
            </a:fld>
            <a:endParaRPr lang="en-US"/>
          </a:p>
        </p:txBody>
      </p:sp>
      <p:sp>
        <p:nvSpPr>
          <p:cNvPr id="4" name="Footer Placeholder 20"/>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713B5E5-057A-477F-9D83-DC764963AD4D}"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67208B80-AA60-4370-B248-18CE6D0BC868}" type="datetimeFigureOut">
              <a:rPr lang="en-US"/>
              <a:pPr>
                <a:defRPr/>
              </a:pPr>
              <a:t>9/11/2022</a:t>
            </a:fld>
            <a:endParaRPr lang="en-US"/>
          </a:p>
        </p:txBody>
      </p:sp>
      <p:sp>
        <p:nvSpPr>
          <p:cNvPr id="3" name="Footer Placeholder 23"/>
          <p:cNvSpPr>
            <a:spLocks noGrp="1"/>
          </p:cNvSpPr>
          <p:nvPr>
            <p:ph type="ftr" sz="quarter" idx="11"/>
          </p:nvPr>
        </p:nvSpPr>
        <p:spPr/>
        <p:txBody>
          <a:bodyPr/>
          <a:lstStyle>
            <a:lvl1pPr>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353DF2F3-79B1-4F86-8C63-18F7585BD1DD}"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Title 11"/>
          <p:cNvSpPr>
            <a:spLocks noGrp="1"/>
          </p:cNvSpPr>
          <p:nvPr>
            <p:ph type="title"/>
          </p:nvPr>
        </p:nvSpPr>
        <p:spPr>
          <a:xfrm>
            <a:off x="609600" y="5486400"/>
            <a:ext cx="112776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p:cNvSpPr>
            <a:spLocks noGrp="1"/>
          </p:cNvSpPr>
          <p:nvPr>
            <p:ph type="dt" sz="half" idx="10"/>
          </p:nvPr>
        </p:nvSpPr>
        <p:spPr/>
        <p:txBody>
          <a:bodyPr/>
          <a:lstStyle>
            <a:lvl1pPr>
              <a:defRPr/>
            </a:lvl1pPr>
          </a:lstStyle>
          <a:p>
            <a:pPr>
              <a:defRPr/>
            </a:pPr>
            <a:fld id="{05038218-A9C8-4427-9546-BCD950675351}" type="datetimeFigureOut">
              <a:rPr lang="en-US"/>
              <a:pPr>
                <a:defRPr/>
              </a:pPr>
              <a:t>9/11/2022</a:t>
            </a:fld>
            <a:endParaRPr lang="en-US"/>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8EB834D3-DD5D-4D98-95E7-4E1E1EDAAD08}"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a:t>Click icon to add picture</a:t>
            </a:r>
            <a:endParaRPr lang="en-US" noProof="0" dirty="0"/>
          </a:p>
        </p:txBody>
      </p:sp>
      <p:sp>
        <p:nvSpPr>
          <p:cNvPr id="17" name="Title 16"/>
          <p:cNvSpPr>
            <a:spLocks noGrp="1"/>
          </p:cNvSpPr>
          <p:nvPr>
            <p:ph type="title"/>
          </p:nvPr>
        </p:nvSpPr>
        <p:spPr>
          <a:xfrm>
            <a:off x="508000" y="4993760"/>
            <a:ext cx="78232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p:cNvSpPr>
            <a:spLocks noGrp="1"/>
          </p:cNvSpPr>
          <p:nvPr>
            <p:ph type="dt" sz="half" idx="10"/>
          </p:nvPr>
        </p:nvSpPr>
        <p:spPr/>
        <p:txBody>
          <a:bodyPr/>
          <a:lstStyle>
            <a:lvl1pPr>
              <a:defRPr/>
            </a:lvl1pPr>
          </a:lstStyle>
          <a:p>
            <a:pPr>
              <a:defRPr/>
            </a:pPr>
            <a:fld id="{B1A10962-2687-47A4-9885-886C74B1C1FF}" type="datetimeFigureOut">
              <a:rPr lang="en-US"/>
              <a:pPr>
                <a:defRPr/>
              </a:pPr>
              <a:t>9/11/2022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D49B9F9C-6E3D-4E54-B266-538965A81F0A}"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9" name="Text Placeholder 7"/>
          <p:cNvSpPr>
            <a:spLocks noGrp="1"/>
          </p:cNvSpPr>
          <p:nvPr>
            <p:ph type="body" idx="1"/>
          </p:nvPr>
        </p:nvSpPr>
        <p:spPr bwMode="auto">
          <a:xfrm>
            <a:off x="406400" y="1554163"/>
            <a:ext cx="115824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10"/>
          <p:cNvSpPr>
            <a:spLocks noGrp="1"/>
          </p:cNvSpPr>
          <p:nvPr>
            <p:ph type="dt" sz="half" idx="2"/>
          </p:nvPr>
        </p:nvSpPr>
        <p:spPr>
          <a:xfrm>
            <a:off x="8636000" y="76201"/>
            <a:ext cx="33528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defRPr>
            </a:lvl1pPr>
          </a:lstStyle>
          <a:p>
            <a:pPr>
              <a:defRPr/>
            </a:pPr>
            <a:fld id="{9647EE18-369F-46B7-98F3-864378423276}" type="datetimeFigureOut">
              <a:rPr lang="en-US"/>
              <a:pPr>
                <a:defRPr/>
              </a:pPr>
              <a:t>9/11/2022</a:t>
            </a:fld>
            <a:endParaRPr lang="en-US"/>
          </a:p>
        </p:txBody>
      </p:sp>
      <p:sp>
        <p:nvSpPr>
          <p:cNvPr id="28" name="Footer Placeholder 27"/>
          <p:cNvSpPr>
            <a:spLocks noGrp="1"/>
          </p:cNvSpPr>
          <p:nvPr>
            <p:ph type="ftr" sz="quarter" idx="3"/>
          </p:nvPr>
        </p:nvSpPr>
        <p:spPr>
          <a:xfrm>
            <a:off x="4165600" y="76201"/>
            <a:ext cx="44704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endParaRPr lang="en-US"/>
          </a:p>
        </p:txBody>
      </p:sp>
      <p:sp>
        <p:nvSpPr>
          <p:cNvPr id="5" name="Slide Number Placeholder 4"/>
          <p:cNvSpPr>
            <a:spLocks noGrp="1"/>
          </p:cNvSpPr>
          <p:nvPr>
            <p:ph type="sldNum" sz="quarter" idx="4"/>
          </p:nvPr>
        </p:nvSpPr>
        <p:spPr>
          <a:xfrm>
            <a:off x="10972800" y="6477001"/>
            <a:ext cx="1016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fld id="{BF67EE00-EF6C-4A87-9A04-81CBB43F3E52}" type="slidenum">
              <a:rPr lang="en-US"/>
              <a:pPr>
                <a:defRPr/>
              </a:pPr>
              <a:t>‹#›</a:t>
            </a:fld>
            <a:endParaRPr lang="en-US"/>
          </a:p>
        </p:txBody>
      </p:sp>
      <p:sp>
        <p:nvSpPr>
          <p:cNvPr id="10" name="Title Placeholder 9"/>
          <p:cNvSpPr>
            <a:spLocks noGrp="1"/>
          </p:cNvSpPr>
          <p:nvPr>
            <p:ph type="title"/>
          </p:nvPr>
        </p:nvSpPr>
        <p:spPr>
          <a:xfrm>
            <a:off x="406400" y="457200"/>
            <a:ext cx="11582400" cy="838200"/>
          </a:xfrm>
          <a:prstGeom prst="rect">
            <a:avLst/>
          </a:prstGeom>
        </p:spPr>
        <p:txBody>
          <a:bodyPr vert="horz" anchor="ctr">
            <a:normAutofit/>
          </a:bodyPr>
          <a:lstStyle/>
          <a:p>
            <a:r>
              <a:rPr lang="en-US"/>
              <a:t>Click to edit Master title style</a:t>
            </a:r>
          </a:p>
        </p:txBody>
      </p:sp>
      <p:sp>
        <p:nvSpPr>
          <p:cNvPr id="9" name="Straight Connector 8"/>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Straight Connector 11"/>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Tree>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0" y="0"/>
            <a:ext cx="304800" cy="6858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11887200" y="0"/>
            <a:ext cx="304800" cy="6858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28600" y="0"/>
            <a:ext cx="11734800" cy="3048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228600" y="6172200"/>
            <a:ext cx="11734800" cy="381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3318" name="Picture 7" descr="bread%20crumbs_multigrain.jpg"/>
          <p:cNvPicPr>
            <a:picLocks noChangeAspect="1"/>
          </p:cNvPicPr>
          <p:nvPr/>
        </p:nvPicPr>
        <p:blipFill>
          <a:blip r:embed="rId2" cstate="print">
            <a:clrChange>
              <a:clrFrom>
                <a:srgbClr val="FFFFFF"/>
              </a:clrFrom>
              <a:clrTo>
                <a:srgbClr val="FFFFFF">
                  <a:alpha val="0"/>
                </a:srgbClr>
              </a:clrTo>
            </a:clrChange>
          </a:blip>
          <a:srcRect/>
          <a:stretch>
            <a:fillRect/>
          </a:stretch>
        </p:blipFill>
        <p:spPr bwMode="auto">
          <a:xfrm>
            <a:off x="6527800" y="304800"/>
            <a:ext cx="3835400" cy="3581400"/>
          </a:xfrm>
          <a:prstGeom prst="rect">
            <a:avLst/>
          </a:prstGeom>
          <a:noFill/>
          <a:ln w="9525">
            <a:noFill/>
            <a:miter lim="800000"/>
            <a:headEnd/>
            <a:tailEnd/>
          </a:ln>
        </p:spPr>
      </p:pic>
      <p:sp>
        <p:nvSpPr>
          <p:cNvPr id="9" name="Oval 8"/>
          <p:cNvSpPr/>
          <p:nvPr/>
        </p:nvSpPr>
        <p:spPr>
          <a:xfrm>
            <a:off x="1981200" y="571859"/>
            <a:ext cx="4572000" cy="3009541"/>
          </a:xfrm>
          <a:prstGeom prst="ellipse">
            <a:avLst/>
          </a:prstGeom>
          <a:solidFill>
            <a:srgbClr val="CB966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TextBox 9"/>
          <p:cNvSpPr txBox="1"/>
          <p:nvPr/>
        </p:nvSpPr>
        <p:spPr>
          <a:xfrm>
            <a:off x="2438400" y="952143"/>
            <a:ext cx="3657600" cy="2400657"/>
          </a:xfrm>
          <a:prstGeom prst="rect">
            <a:avLst/>
          </a:prstGeom>
          <a:noFill/>
        </p:spPr>
        <p:txBody>
          <a:bodyPr>
            <a:spAutoFit/>
          </a:bodyPr>
          <a:lstStyle/>
          <a:p>
            <a:pPr algn="ctr" fontAlgn="auto">
              <a:spcBef>
                <a:spcPts val="0"/>
              </a:spcBef>
              <a:spcAft>
                <a:spcPts val="0"/>
              </a:spcAft>
              <a:defRPr/>
            </a:pPr>
            <a:r>
              <a:rPr lang="en-US" sz="50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Contented</a:t>
            </a:r>
          </a:p>
          <a:p>
            <a:pPr algn="ctr" fontAlgn="auto">
              <a:spcBef>
                <a:spcPts val="0"/>
              </a:spcBef>
              <a:spcAft>
                <a:spcPts val="0"/>
              </a:spcAft>
              <a:defRPr/>
            </a:pPr>
            <a:r>
              <a:rPr lang="en-US" sz="50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with </a:t>
            </a:r>
          </a:p>
          <a:p>
            <a:pPr algn="ctr" fontAlgn="auto">
              <a:spcBef>
                <a:spcPts val="0"/>
              </a:spcBef>
              <a:spcAft>
                <a:spcPts val="0"/>
              </a:spcAft>
              <a:defRPr/>
            </a:pPr>
            <a:r>
              <a:rPr lang="en-US" sz="50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Crumbs</a:t>
            </a:r>
            <a:endParaRPr lang="en-US" sz="5000"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1" name="TextBox 10"/>
          <p:cNvSpPr txBox="1">
            <a:spLocks noChangeArrowheads="1"/>
          </p:cNvSpPr>
          <p:nvPr/>
        </p:nvSpPr>
        <p:spPr bwMode="auto">
          <a:xfrm>
            <a:off x="533400" y="3810000"/>
            <a:ext cx="11125200" cy="1661993"/>
          </a:xfrm>
          <a:prstGeom prst="rect">
            <a:avLst/>
          </a:prstGeom>
          <a:noFill/>
          <a:ln w="9525">
            <a:noFill/>
            <a:miter lim="800000"/>
            <a:headEnd/>
            <a:tailEnd/>
          </a:ln>
        </p:spPr>
        <p:txBody>
          <a:bodyPr wrap="square">
            <a:spAutoFit/>
          </a:bodyPr>
          <a:lstStyle/>
          <a:p>
            <a:pPr algn="ctr"/>
            <a:r>
              <a:rPr lang="en-US" sz="3400" dirty="0">
                <a:latin typeface="Calibri" panose="020F0502020204030204" pitchFamily="34" charset="0"/>
                <a:cs typeface="Calibri" panose="020F0502020204030204" pitchFamily="34" charset="0"/>
              </a:rPr>
              <a:t>“Do not love sleep, lest you come to poverty;</a:t>
            </a:r>
            <a:br>
              <a:rPr lang="en-US" sz="3400" dirty="0">
                <a:latin typeface="Calibri" panose="020F0502020204030204" pitchFamily="34" charset="0"/>
                <a:cs typeface="Calibri" panose="020F0502020204030204" pitchFamily="34" charset="0"/>
              </a:rPr>
            </a:br>
            <a:r>
              <a:rPr lang="en-US" sz="3400" dirty="0">
                <a:latin typeface="Calibri" panose="020F0502020204030204" pitchFamily="34" charset="0"/>
                <a:cs typeface="Calibri" panose="020F0502020204030204" pitchFamily="34" charset="0"/>
              </a:rPr>
              <a:t>Open your eyes, </a:t>
            </a:r>
            <a:r>
              <a:rPr lang="en-US" sz="3400" i="1" dirty="0">
                <a:latin typeface="Calibri" panose="020F0502020204030204" pitchFamily="34" charset="0"/>
                <a:cs typeface="Calibri" panose="020F0502020204030204" pitchFamily="34" charset="0"/>
              </a:rPr>
              <a:t>and</a:t>
            </a:r>
            <a:r>
              <a:rPr lang="en-US" sz="3400" dirty="0">
                <a:latin typeface="Calibri" panose="020F0502020204030204" pitchFamily="34" charset="0"/>
                <a:cs typeface="Calibri" panose="020F0502020204030204" pitchFamily="34" charset="0"/>
              </a:rPr>
              <a:t> you will be satisfied with bread.”</a:t>
            </a:r>
          </a:p>
          <a:p>
            <a:pPr algn="ctr"/>
            <a:r>
              <a:rPr lang="en-US" sz="3400" b="1" dirty="0">
                <a:latin typeface="Calibri" panose="020F0502020204030204" pitchFamily="34" charset="0"/>
                <a:cs typeface="Calibri" panose="020F0502020204030204" pitchFamily="34" charset="0"/>
              </a:rPr>
              <a:t>Proverbs 20:13</a:t>
            </a:r>
            <a:endParaRPr lang="en-US" sz="3400" dirty="0">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1CFF9A3C-6D68-4993-83E2-B3421675C202}"/>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p:cTn id="7"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 calcmode="lin" valueType="num">
                                      <p:cBhvr>
                                        <p:cTn id="12" dur="500" fill="hold"/>
                                        <p:tgtEl>
                                          <p:spTgt spid="11">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11">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42" name="TextBox 7"/>
          <p:cNvSpPr txBox="1">
            <a:spLocks noChangeArrowheads="1"/>
          </p:cNvSpPr>
          <p:nvPr/>
        </p:nvSpPr>
        <p:spPr bwMode="auto">
          <a:xfrm>
            <a:off x="990600" y="304800"/>
            <a:ext cx="10287000" cy="954107"/>
          </a:xfrm>
          <a:prstGeom prst="rect">
            <a:avLst/>
          </a:prstGeom>
          <a:noFill/>
          <a:ln w="9525">
            <a:noFill/>
            <a:miter lim="800000"/>
            <a:headEnd/>
            <a:tailEnd/>
          </a:ln>
        </p:spPr>
        <p:txBody>
          <a:bodyPr wrap="square">
            <a:spAutoFit/>
          </a:bodyPr>
          <a:lstStyle/>
          <a:p>
            <a:r>
              <a:rPr lang="en-US" sz="2800" b="1" dirty="0">
                <a:latin typeface="Calibri" panose="020F0502020204030204" pitchFamily="34" charset="0"/>
                <a:cs typeface="Calibri" panose="020F0502020204030204" pitchFamily="34" charset="0"/>
              </a:rPr>
              <a:t>Contentment: </a:t>
            </a:r>
            <a:r>
              <a:rPr lang="en-US" sz="2800" dirty="0">
                <a:latin typeface="Calibri" panose="020F0502020204030204" pitchFamily="34" charset="0"/>
                <a:cs typeface="Calibri" panose="020F0502020204030204" pitchFamily="34" charset="0"/>
              </a:rPr>
              <a:t>“to be free from care because of satisfaction</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with what is already one’s own.”</a:t>
            </a:r>
          </a:p>
        </p:txBody>
      </p:sp>
      <p:cxnSp>
        <p:nvCxnSpPr>
          <p:cNvPr id="10" name="Straight Connector 9"/>
          <p:cNvCxnSpPr/>
          <p:nvPr/>
        </p:nvCxnSpPr>
        <p:spPr>
          <a:xfrm>
            <a:off x="1905000" y="1295400"/>
            <a:ext cx="8382000" cy="0"/>
          </a:xfrm>
          <a:prstGeom prst="line">
            <a:avLst/>
          </a:prstGeom>
          <a:ln w="38100"/>
        </p:spPr>
        <p:style>
          <a:lnRef idx="2">
            <a:schemeClr val="accent4"/>
          </a:lnRef>
          <a:fillRef idx="0">
            <a:schemeClr val="accent4"/>
          </a:fillRef>
          <a:effectRef idx="1">
            <a:schemeClr val="accent4"/>
          </a:effectRef>
          <a:fontRef idx="minor">
            <a:schemeClr val="tx1"/>
          </a:fontRef>
        </p:style>
      </p:cxnSp>
      <p:sp>
        <p:nvSpPr>
          <p:cNvPr id="13" name="Rectangle 12"/>
          <p:cNvSpPr/>
          <p:nvPr/>
        </p:nvSpPr>
        <p:spPr>
          <a:xfrm>
            <a:off x="609600" y="1883777"/>
            <a:ext cx="5334000" cy="4114800"/>
          </a:xfrm>
          <a:prstGeom prst="rect">
            <a:avLst/>
          </a:prstGeom>
          <a:solidFill>
            <a:schemeClr val="accent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6248400" y="1883539"/>
            <a:ext cx="5334000" cy="4114800"/>
          </a:xfrm>
          <a:prstGeom prst="rect">
            <a:avLst/>
          </a:prstGeom>
          <a:solidFill>
            <a:schemeClr val="accent2">
              <a:lumMod val="50000"/>
            </a:schemeClr>
          </a:solidFill>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a:spLocks noChangeArrowheads="1"/>
          </p:cNvSpPr>
          <p:nvPr/>
        </p:nvSpPr>
        <p:spPr bwMode="auto">
          <a:xfrm>
            <a:off x="609600" y="1981200"/>
            <a:ext cx="5334000" cy="3785652"/>
          </a:xfrm>
          <a:prstGeom prst="rect">
            <a:avLst/>
          </a:prstGeom>
          <a:noFill/>
          <a:ln w="9525">
            <a:noFill/>
            <a:miter lim="800000"/>
            <a:headEnd/>
            <a:tailEnd/>
          </a:ln>
        </p:spPr>
        <p:txBody>
          <a:bodyPr wrap="square">
            <a:spAutoFit/>
          </a:bodyPr>
          <a:lstStyle/>
          <a:p>
            <a:pPr algn="ctr"/>
            <a:r>
              <a:rPr lang="en-US" sz="3000" dirty="0">
                <a:solidFill>
                  <a:schemeClr val="bg1"/>
                </a:solidFill>
                <a:latin typeface="Calibri" panose="020F0502020204030204" pitchFamily="34" charset="0"/>
                <a:cs typeface="Calibri" panose="020F0502020204030204" pitchFamily="34" charset="0"/>
              </a:rPr>
              <a:t>“Now godliness with contentment is great gain. For we brought nothing into </a:t>
            </a:r>
            <a:r>
              <a:rPr lang="en-US" sz="3000" i="1" dirty="0">
                <a:solidFill>
                  <a:schemeClr val="bg1"/>
                </a:solidFill>
                <a:latin typeface="Calibri" panose="020F0502020204030204" pitchFamily="34" charset="0"/>
                <a:cs typeface="Calibri" panose="020F0502020204030204" pitchFamily="34" charset="0"/>
              </a:rPr>
              <a:t>this</a:t>
            </a:r>
            <a:r>
              <a:rPr lang="en-US" sz="3000" dirty="0">
                <a:solidFill>
                  <a:schemeClr val="bg1"/>
                </a:solidFill>
                <a:latin typeface="Calibri" panose="020F0502020204030204" pitchFamily="34" charset="0"/>
                <a:cs typeface="Calibri" panose="020F0502020204030204" pitchFamily="34" charset="0"/>
              </a:rPr>
              <a:t> world, </a:t>
            </a:r>
            <a:r>
              <a:rPr lang="en-US" sz="3000" i="1" dirty="0">
                <a:solidFill>
                  <a:schemeClr val="bg1"/>
                </a:solidFill>
                <a:latin typeface="Calibri" panose="020F0502020204030204" pitchFamily="34" charset="0"/>
                <a:cs typeface="Calibri" panose="020F0502020204030204" pitchFamily="34" charset="0"/>
              </a:rPr>
              <a:t>and it is</a:t>
            </a:r>
            <a:r>
              <a:rPr lang="en-US" sz="3000" dirty="0">
                <a:solidFill>
                  <a:schemeClr val="bg1"/>
                </a:solidFill>
                <a:latin typeface="Calibri" panose="020F0502020204030204" pitchFamily="34" charset="0"/>
                <a:cs typeface="Calibri" panose="020F0502020204030204" pitchFamily="34" charset="0"/>
              </a:rPr>
              <a:t> certain we can carry nothing out. And having food and clothing, with these we shall be content.”</a:t>
            </a:r>
          </a:p>
          <a:p>
            <a:pPr algn="ctr"/>
            <a:r>
              <a:rPr lang="en-US" sz="3000" b="1" dirty="0">
                <a:solidFill>
                  <a:schemeClr val="bg1"/>
                </a:solidFill>
                <a:latin typeface="Calibri" panose="020F0502020204030204" pitchFamily="34" charset="0"/>
                <a:cs typeface="Calibri" panose="020F0502020204030204" pitchFamily="34" charset="0"/>
              </a:rPr>
              <a:t>1 Timothy 6:6-8 </a:t>
            </a:r>
            <a:endParaRPr lang="en-US" sz="3000" dirty="0">
              <a:latin typeface="Calibri" panose="020F0502020204030204" pitchFamily="34" charset="0"/>
              <a:cs typeface="Calibri" panose="020F0502020204030204" pitchFamily="34" charset="0"/>
            </a:endParaRPr>
          </a:p>
        </p:txBody>
      </p:sp>
      <p:sp>
        <p:nvSpPr>
          <p:cNvPr id="16" name="TextBox 15"/>
          <p:cNvSpPr txBox="1">
            <a:spLocks noChangeArrowheads="1"/>
          </p:cNvSpPr>
          <p:nvPr/>
        </p:nvSpPr>
        <p:spPr bwMode="auto">
          <a:xfrm>
            <a:off x="6248400" y="1967567"/>
            <a:ext cx="5257800" cy="3970318"/>
          </a:xfrm>
          <a:prstGeom prst="rect">
            <a:avLst/>
          </a:prstGeom>
          <a:noFill/>
          <a:ln w="9525">
            <a:noFill/>
            <a:miter lim="800000"/>
            <a:headEnd/>
            <a:tailEnd/>
          </a:ln>
        </p:spPr>
        <p:txBody>
          <a:bodyPr wrap="square">
            <a:spAutoFit/>
          </a:bodyPr>
          <a:lstStyle/>
          <a:p>
            <a:pPr algn="ctr"/>
            <a:r>
              <a:rPr lang="en-US" sz="2800" dirty="0">
                <a:solidFill>
                  <a:schemeClr val="bg1"/>
                </a:solidFill>
                <a:latin typeface="Calibri" panose="020F0502020204030204" pitchFamily="34" charset="0"/>
                <a:cs typeface="Calibri" panose="020F0502020204030204" pitchFamily="34" charset="0"/>
              </a:rPr>
              <a:t>“But I trust in the Lord Jesus to send Timothy to you shortly, that I also may be encouraged when I know your state. For I have no one like-minded, who will sincerely care for your state. For all seek their own, not the things which are of Christ Jesus.”</a:t>
            </a:r>
            <a:br>
              <a:rPr lang="en-US" sz="2800" dirty="0">
                <a:solidFill>
                  <a:schemeClr val="bg1"/>
                </a:solidFill>
                <a:latin typeface="Calibri" panose="020F0502020204030204" pitchFamily="34" charset="0"/>
                <a:cs typeface="Calibri" panose="020F0502020204030204" pitchFamily="34" charset="0"/>
              </a:rPr>
            </a:br>
            <a:r>
              <a:rPr lang="en-US" sz="2800" b="1" dirty="0">
                <a:solidFill>
                  <a:schemeClr val="bg1"/>
                </a:solidFill>
                <a:latin typeface="Calibri" panose="020F0502020204030204" pitchFamily="34" charset="0"/>
                <a:cs typeface="Calibri" panose="020F0502020204030204" pitchFamily="34" charset="0"/>
              </a:rPr>
              <a:t>Philippians 2:19-21</a:t>
            </a:r>
            <a:endParaRPr lang="en-US" sz="2800" dirty="0">
              <a:latin typeface="Calibri" panose="020F0502020204030204" pitchFamily="34" charset="0"/>
              <a:cs typeface="Calibri" panose="020F0502020204030204" pitchFamily="34" charset="0"/>
            </a:endParaRPr>
          </a:p>
        </p:txBody>
      </p:sp>
      <p:sp>
        <p:nvSpPr>
          <p:cNvPr id="17" name="TextBox 16"/>
          <p:cNvSpPr txBox="1"/>
          <p:nvPr/>
        </p:nvSpPr>
        <p:spPr>
          <a:xfrm>
            <a:off x="623688" y="1374813"/>
            <a:ext cx="5334000" cy="523220"/>
          </a:xfrm>
          <a:prstGeom prst="rect">
            <a:avLst/>
          </a:prstGeom>
          <a:noFill/>
        </p:spPr>
        <p:txBody>
          <a:bodyPr wrap="square">
            <a:spAutoFit/>
          </a:bodyPr>
          <a:lstStyle/>
          <a:p>
            <a:pPr algn="ctr" fontAlgn="auto">
              <a:spcBef>
                <a:spcPts val="0"/>
              </a:spcBef>
              <a:spcAft>
                <a:spcPts val="0"/>
              </a:spcAft>
              <a:defRPr/>
            </a:pPr>
            <a:r>
              <a:rPr lang="en-US" sz="2800" b="1" dirty="0">
                <a:solidFill>
                  <a:schemeClr val="accent2">
                    <a:lumMod val="50000"/>
                  </a:schemeClr>
                </a:solidFill>
                <a:latin typeface="Calibri" panose="020F0502020204030204" pitchFamily="34" charset="0"/>
                <a:cs typeface="Calibri" panose="020F0502020204030204" pitchFamily="34" charset="0"/>
              </a:rPr>
              <a:t>GOOD THING:</a:t>
            </a:r>
          </a:p>
        </p:txBody>
      </p:sp>
      <p:sp>
        <p:nvSpPr>
          <p:cNvPr id="18" name="TextBox 17"/>
          <p:cNvSpPr txBox="1"/>
          <p:nvPr/>
        </p:nvSpPr>
        <p:spPr>
          <a:xfrm>
            <a:off x="6255444" y="1407319"/>
            <a:ext cx="5334000" cy="523220"/>
          </a:xfrm>
          <a:prstGeom prst="rect">
            <a:avLst/>
          </a:prstGeom>
          <a:noFill/>
        </p:spPr>
        <p:txBody>
          <a:bodyPr wrap="square">
            <a:spAutoFit/>
          </a:bodyPr>
          <a:lstStyle/>
          <a:p>
            <a:pPr algn="ctr" fontAlgn="auto">
              <a:spcBef>
                <a:spcPts val="0"/>
              </a:spcBef>
              <a:spcAft>
                <a:spcPts val="0"/>
              </a:spcAft>
              <a:defRPr/>
            </a:pPr>
            <a:r>
              <a:rPr lang="en-US" sz="2800" b="1" dirty="0">
                <a:solidFill>
                  <a:schemeClr val="accent2">
                    <a:lumMod val="50000"/>
                  </a:schemeClr>
                </a:solidFill>
                <a:latin typeface="Calibri" panose="020F0502020204030204" pitchFamily="34" charset="0"/>
                <a:cs typeface="Calibri" panose="020F0502020204030204" pitchFamily="34" charset="0"/>
              </a:rPr>
              <a:t>BAD THING:</a:t>
            </a:r>
          </a:p>
        </p:txBody>
      </p:sp>
      <p:sp>
        <p:nvSpPr>
          <p:cNvPr id="19" name="Rectangle 18">
            <a:extLst>
              <a:ext uri="{FF2B5EF4-FFF2-40B4-BE49-F238E27FC236}">
                <a16:creationId xmlns:a16="http://schemas.microsoft.com/office/drawing/2014/main" id="{E0345131-A0FB-4D0A-A7C1-F126EA073AF2}"/>
              </a:ext>
            </a:extLst>
          </p:cNvPr>
          <p:cNvSpPr/>
          <p:nvPr/>
        </p:nvSpPr>
        <p:spPr>
          <a:xfrm>
            <a:off x="0" y="0"/>
            <a:ext cx="304800" cy="6858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Rectangle 19">
            <a:extLst>
              <a:ext uri="{FF2B5EF4-FFF2-40B4-BE49-F238E27FC236}">
                <a16:creationId xmlns:a16="http://schemas.microsoft.com/office/drawing/2014/main" id="{E5F247FA-26E8-4DD6-8FD1-92ADEBE6ABB1}"/>
              </a:ext>
            </a:extLst>
          </p:cNvPr>
          <p:cNvSpPr/>
          <p:nvPr/>
        </p:nvSpPr>
        <p:spPr>
          <a:xfrm>
            <a:off x="11887200" y="0"/>
            <a:ext cx="304800" cy="6858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Rectangle 20">
            <a:extLst>
              <a:ext uri="{FF2B5EF4-FFF2-40B4-BE49-F238E27FC236}">
                <a16:creationId xmlns:a16="http://schemas.microsoft.com/office/drawing/2014/main" id="{2601FE9A-7E9D-435B-A378-1062A551DAD3}"/>
              </a:ext>
            </a:extLst>
          </p:cNvPr>
          <p:cNvSpPr/>
          <p:nvPr/>
        </p:nvSpPr>
        <p:spPr>
          <a:xfrm>
            <a:off x="228600" y="0"/>
            <a:ext cx="11734800" cy="3048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Rectangle 21">
            <a:extLst>
              <a:ext uri="{FF2B5EF4-FFF2-40B4-BE49-F238E27FC236}">
                <a16:creationId xmlns:a16="http://schemas.microsoft.com/office/drawing/2014/main" id="{4BA37666-2B07-428A-BDE2-48A00D5D6143}"/>
              </a:ext>
            </a:extLst>
          </p:cNvPr>
          <p:cNvSpPr/>
          <p:nvPr/>
        </p:nvSpPr>
        <p:spPr>
          <a:xfrm>
            <a:off x="228600" y="6172200"/>
            <a:ext cx="11734800" cy="381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TextBox 22">
            <a:extLst>
              <a:ext uri="{FF2B5EF4-FFF2-40B4-BE49-F238E27FC236}">
                <a16:creationId xmlns:a16="http://schemas.microsoft.com/office/drawing/2014/main" id="{21404FBB-5C84-48EC-9B18-0DD457EA2717}"/>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linds(horizontal)">
                                      <p:cBhvr>
                                        <p:cTn id="15" dur="500"/>
                                        <p:tgtEl>
                                          <p:spTgt spid="15"/>
                                        </p:tgtEl>
                                      </p:cBhvr>
                                    </p:animEffect>
                                  </p:childTnLst>
                                </p:cTn>
                              </p:par>
                            </p:childTnLst>
                          </p:cTn>
                        </p:par>
                      </p:childTnLst>
                    </p:cTn>
                  </p:par>
                  <p:par>
                    <p:cTn id="16" fill="hold">
                      <p:stCondLst>
                        <p:cond delay="indefinite"/>
                      </p:stCondLst>
                      <p:childTnLst>
                        <p:par>
                          <p:cTn id="17" fill="hold">
                            <p:stCondLst>
                              <p:cond delay="0"/>
                            </p:stCondLst>
                            <p:childTnLst>
                              <p:par>
                                <p:cTn id="18" presetID="23" presetClass="entr" presetSubtype="16"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anim calcmode="lin" valueType="num">
                                      <p:cBhvr>
                                        <p:cTn id="20" dur="500" fill="hold"/>
                                        <p:tgtEl>
                                          <p:spTgt spid="18"/>
                                        </p:tgtEl>
                                        <p:attrNameLst>
                                          <p:attrName>ppt_w</p:attrName>
                                        </p:attrNameLst>
                                      </p:cBhvr>
                                      <p:tavLst>
                                        <p:tav tm="0">
                                          <p:val>
                                            <p:fltVal val="0"/>
                                          </p:val>
                                        </p:tav>
                                        <p:tav tm="100000">
                                          <p:val>
                                            <p:strVal val="#ppt_w"/>
                                          </p:val>
                                        </p:tav>
                                      </p:tavLst>
                                    </p:anim>
                                    <p:anim calcmode="lin" valueType="num">
                                      <p:cBhvr>
                                        <p:cTn id="21" dur="500" fill="hold"/>
                                        <p:tgtEl>
                                          <p:spTgt spid="18"/>
                                        </p:tgtEl>
                                        <p:attrNameLst>
                                          <p:attrName>ppt_h</p:attrName>
                                        </p:attrNameLst>
                                      </p:cBhvr>
                                      <p:tavLst>
                                        <p:tav tm="0">
                                          <p:val>
                                            <p:fltVal val="0"/>
                                          </p:val>
                                        </p:tav>
                                        <p:tav tm="100000">
                                          <p:val>
                                            <p:strVal val="#ppt_h"/>
                                          </p:val>
                                        </p:tav>
                                      </p:tavLst>
                                    </p:anim>
                                  </p:childTnLst>
                                </p:cTn>
                              </p:par>
                            </p:childTnLst>
                          </p:cTn>
                        </p:par>
                        <p:par>
                          <p:cTn id="22" fill="hold">
                            <p:stCondLst>
                              <p:cond delay="500"/>
                            </p:stCondLst>
                            <p:childTnLst>
                              <p:par>
                                <p:cTn id="23" presetID="3" presetClass="entr" presetSubtype="10" fill="hold" grpId="0"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blinds(horizontal)">
                                      <p:cBhvr>
                                        <p:cTn id="25" dur="500"/>
                                        <p:tgtEl>
                                          <p:spTgt spid="14"/>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blinds(horizontal)">
                                      <p:cBhvr>
                                        <p:cTn id="2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p:bldP spid="16" grpId="0"/>
      <p:bldP spid="17"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9982200" cy="838200"/>
          </a:xfrm>
        </p:spPr>
        <p:txBody>
          <a:bodyPr>
            <a:normAutofit fontScale="90000"/>
          </a:bodyPr>
          <a:lstStyle/>
          <a:p>
            <a:pPr eaLnBrk="1" fontAlgn="auto" hangingPunct="1">
              <a:spcAft>
                <a:spcPts val="0"/>
              </a:spcAft>
              <a:defRPr/>
            </a:pPr>
            <a:r>
              <a:rPr lang="en-US" b="1" dirty="0">
                <a:solidFill>
                  <a:schemeClr val="accent2">
                    <a:lumMod val="50000"/>
                  </a:schemeClr>
                </a:solidFill>
                <a:latin typeface="Calibri" panose="020F0502020204030204" pitchFamily="34" charset="0"/>
                <a:cs typeface="Calibri" panose="020F0502020204030204" pitchFamily="34" charset="0"/>
              </a:rPr>
              <a:t>Ways in which we become contented with crumbs </a:t>
            </a:r>
          </a:p>
        </p:txBody>
      </p:sp>
      <p:sp>
        <p:nvSpPr>
          <p:cNvPr id="3" name="Content Placeholder 2"/>
          <p:cNvSpPr>
            <a:spLocks noGrp="1"/>
          </p:cNvSpPr>
          <p:nvPr>
            <p:ph idx="1"/>
          </p:nvPr>
        </p:nvSpPr>
        <p:spPr>
          <a:xfrm>
            <a:off x="457200" y="1447799"/>
            <a:ext cx="9791380" cy="3962401"/>
          </a:xfrm>
        </p:spPr>
        <p:txBody>
          <a:bodyPr>
            <a:normAutofit/>
          </a:bodyPr>
          <a:lstStyle/>
          <a:p>
            <a:pPr eaLnBrk="1" fontAlgn="auto" hangingPunct="1">
              <a:spcAft>
                <a:spcPts val="0"/>
              </a:spcAft>
              <a:buFont typeface="Wingdings 2"/>
              <a:buChar char=""/>
              <a:defRPr/>
            </a:pPr>
            <a:r>
              <a:rPr lang="en-US" b="1" dirty="0">
                <a:solidFill>
                  <a:schemeClr val="accent2">
                    <a:lumMod val="50000"/>
                  </a:schemeClr>
                </a:solidFill>
                <a:latin typeface="Calibri" panose="020F0502020204030204" pitchFamily="34" charset="0"/>
                <a:cs typeface="Calibri" panose="020F0502020204030204" pitchFamily="34" charset="0"/>
              </a:rPr>
              <a:t>Apathy</a:t>
            </a:r>
          </a:p>
          <a:p>
            <a:pPr lvl="1" eaLnBrk="1" fontAlgn="auto" hangingPunct="1">
              <a:spcAft>
                <a:spcPts val="0"/>
              </a:spcAft>
              <a:buFont typeface="Wingdings 2"/>
              <a:buChar char=""/>
              <a:defRPr/>
            </a:pPr>
            <a:r>
              <a:rPr lang="en-US" sz="3000" dirty="0">
                <a:latin typeface="Calibri" panose="020F0502020204030204" pitchFamily="34" charset="0"/>
                <a:cs typeface="Calibri" panose="020F0502020204030204" pitchFamily="34" charset="0"/>
              </a:rPr>
              <a:t>Isaiah 56:10-12</a:t>
            </a:r>
          </a:p>
          <a:p>
            <a:pPr eaLnBrk="1" fontAlgn="auto" hangingPunct="1">
              <a:spcAft>
                <a:spcPts val="0"/>
              </a:spcAft>
              <a:buFont typeface="Wingdings 2"/>
              <a:buChar char=""/>
              <a:defRPr/>
            </a:pPr>
            <a:r>
              <a:rPr lang="en-US" b="1" dirty="0">
                <a:solidFill>
                  <a:schemeClr val="accent2">
                    <a:lumMod val="50000"/>
                  </a:schemeClr>
                </a:solidFill>
                <a:latin typeface="Calibri" panose="020F0502020204030204" pitchFamily="34" charset="0"/>
                <a:cs typeface="Calibri" panose="020F0502020204030204" pitchFamily="34" charset="0"/>
              </a:rPr>
              <a:t>Laziness</a:t>
            </a:r>
          </a:p>
          <a:p>
            <a:pPr lvl="1" eaLnBrk="1" fontAlgn="auto" hangingPunct="1">
              <a:spcAft>
                <a:spcPts val="0"/>
              </a:spcAft>
              <a:buFont typeface="Wingdings 2"/>
              <a:buChar char=""/>
              <a:defRPr/>
            </a:pPr>
            <a:r>
              <a:rPr lang="en-US" sz="3000" dirty="0">
                <a:latin typeface="Calibri" panose="020F0502020204030204" pitchFamily="34" charset="0"/>
                <a:cs typeface="Calibri" panose="020F0502020204030204" pitchFamily="34" charset="0"/>
              </a:rPr>
              <a:t>Proverbs 10:4-5; 13:4; 22:13; 28:19</a:t>
            </a:r>
          </a:p>
          <a:p>
            <a:pPr lvl="1" eaLnBrk="1" fontAlgn="auto" hangingPunct="1">
              <a:spcAft>
                <a:spcPts val="0"/>
              </a:spcAft>
              <a:buFont typeface="Wingdings 2"/>
              <a:buChar char=""/>
              <a:defRPr/>
            </a:pPr>
            <a:r>
              <a:rPr lang="en-US" sz="3000" dirty="0">
                <a:latin typeface="Calibri" panose="020F0502020204030204" pitchFamily="34" charset="0"/>
                <a:cs typeface="Calibri" panose="020F0502020204030204" pitchFamily="34" charset="0"/>
              </a:rPr>
              <a:t>Hiding our talents – Matthew 25:24-30</a:t>
            </a:r>
          </a:p>
          <a:p>
            <a:pPr eaLnBrk="1" fontAlgn="auto" hangingPunct="1">
              <a:spcAft>
                <a:spcPts val="0"/>
              </a:spcAft>
              <a:buFont typeface="Wingdings 2"/>
              <a:buChar char=""/>
              <a:defRPr/>
            </a:pPr>
            <a:r>
              <a:rPr lang="en-US" b="1" dirty="0">
                <a:solidFill>
                  <a:schemeClr val="accent2">
                    <a:lumMod val="50000"/>
                  </a:schemeClr>
                </a:solidFill>
                <a:latin typeface="Calibri" panose="020F0502020204030204" pitchFamily="34" charset="0"/>
                <a:cs typeface="Calibri" panose="020F0502020204030204" pitchFamily="34" charset="0"/>
              </a:rPr>
              <a:t>Selfishness</a:t>
            </a:r>
          </a:p>
          <a:p>
            <a:pPr lvl="1" eaLnBrk="1" fontAlgn="auto" hangingPunct="1">
              <a:spcAft>
                <a:spcPts val="0"/>
              </a:spcAft>
              <a:buFont typeface="Wingdings 2"/>
              <a:buChar char=""/>
              <a:defRPr/>
            </a:pPr>
            <a:r>
              <a:rPr lang="en-US" sz="3000" dirty="0">
                <a:latin typeface="Calibri" panose="020F0502020204030204" pitchFamily="34" charset="0"/>
                <a:cs typeface="Calibri" panose="020F0502020204030204" pitchFamily="34" charset="0"/>
              </a:rPr>
              <a:t>Philippians 2:3-5, 20-21</a:t>
            </a:r>
          </a:p>
        </p:txBody>
      </p:sp>
      <p:pic>
        <p:nvPicPr>
          <p:cNvPr id="15368" name="Picture 7" descr="bread%20crumbs_multigrain.jpg"/>
          <p:cNvPicPr>
            <a:picLocks noChangeAspect="1"/>
          </p:cNvPicPr>
          <p:nvPr/>
        </p:nvPicPr>
        <p:blipFill>
          <a:blip r:embed="rId2" cstate="print">
            <a:clrChange>
              <a:clrFrom>
                <a:srgbClr val="FFFFFF"/>
              </a:clrFrom>
              <a:clrTo>
                <a:srgbClr val="FFFFFF">
                  <a:alpha val="0"/>
                </a:srgbClr>
              </a:clrTo>
            </a:clrChange>
          </a:blip>
          <a:srcRect/>
          <a:stretch>
            <a:fillRect/>
          </a:stretch>
        </p:blipFill>
        <p:spPr bwMode="auto">
          <a:xfrm>
            <a:off x="9753600" y="277080"/>
            <a:ext cx="2174582" cy="2030281"/>
          </a:xfrm>
          <a:prstGeom prst="rect">
            <a:avLst/>
          </a:prstGeom>
          <a:noFill/>
          <a:ln w="9525">
            <a:noFill/>
            <a:miter lim="800000"/>
            <a:headEnd/>
            <a:tailEnd/>
          </a:ln>
        </p:spPr>
      </p:pic>
      <p:sp>
        <p:nvSpPr>
          <p:cNvPr id="9" name="Rectangle 8"/>
          <p:cNvSpPr/>
          <p:nvPr/>
        </p:nvSpPr>
        <p:spPr>
          <a:xfrm>
            <a:off x="342580" y="1219200"/>
            <a:ext cx="9220200" cy="76200"/>
          </a:xfrm>
          <a:prstGeom prst="rect">
            <a:avLst/>
          </a:prstGeom>
          <a:solidFill>
            <a:srgbClr val="CB9661"/>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457200" y="5410201"/>
            <a:ext cx="11277600" cy="6096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TextBox 10"/>
          <p:cNvSpPr txBox="1">
            <a:spLocks noChangeArrowheads="1"/>
          </p:cNvSpPr>
          <p:nvPr/>
        </p:nvSpPr>
        <p:spPr bwMode="auto">
          <a:xfrm>
            <a:off x="457200" y="5486400"/>
            <a:ext cx="11277600" cy="430887"/>
          </a:xfrm>
          <a:prstGeom prst="rect">
            <a:avLst/>
          </a:prstGeom>
          <a:noFill/>
          <a:ln w="9525">
            <a:noFill/>
            <a:miter lim="800000"/>
            <a:headEnd/>
            <a:tailEnd/>
          </a:ln>
        </p:spPr>
        <p:txBody>
          <a:bodyPr wrap="square">
            <a:spAutoFit/>
          </a:bodyPr>
          <a:lstStyle/>
          <a:p>
            <a:pPr algn="ctr"/>
            <a:r>
              <a:rPr lang="en-US" sz="2200" b="1" dirty="0">
                <a:solidFill>
                  <a:schemeClr val="bg1"/>
                </a:solidFill>
                <a:latin typeface="Calibri" panose="020F0502020204030204" pitchFamily="34" charset="0"/>
                <a:cs typeface="Calibri" panose="020F0502020204030204" pitchFamily="34" charset="0"/>
              </a:rPr>
              <a:t>As a result of these things, we will find ourselves drifting away from, instead of toward God.</a:t>
            </a:r>
          </a:p>
        </p:txBody>
      </p:sp>
      <p:sp>
        <p:nvSpPr>
          <p:cNvPr id="12" name="Rectangle 11">
            <a:extLst>
              <a:ext uri="{FF2B5EF4-FFF2-40B4-BE49-F238E27FC236}">
                <a16:creationId xmlns:a16="http://schemas.microsoft.com/office/drawing/2014/main" id="{6A4B1E82-0C2C-4CA2-88E6-26E9D1EEC480}"/>
              </a:ext>
            </a:extLst>
          </p:cNvPr>
          <p:cNvSpPr/>
          <p:nvPr/>
        </p:nvSpPr>
        <p:spPr>
          <a:xfrm>
            <a:off x="0" y="0"/>
            <a:ext cx="304800" cy="6858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0196B9CB-305B-4873-9C28-A3AE3A46BB5D}"/>
              </a:ext>
            </a:extLst>
          </p:cNvPr>
          <p:cNvSpPr/>
          <p:nvPr/>
        </p:nvSpPr>
        <p:spPr>
          <a:xfrm>
            <a:off x="11887200" y="0"/>
            <a:ext cx="304800" cy="6858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a:extLst>
              <a:ext uri="{FF2B5EF4-FFF2-40B4-BE49-F238E27FC236}">
                <a16:creationId xmlns:a16="http://schemas.microsoft.com/office/drawing/2014/main" id="{EB9142D1-0BCE-4B43-96CA-0878EDE1B28F}"/>
              </a:ext>
            </a:extLst>
          </p:cNvPr>
          <p:cNvSpPr/>
          <p:nvPr/>
        </p:nvSpPr>
        <p:spPr>
          <a:xfrm>
            <a:off x="228600" y="0"/>
            <a:ext cx="11734800" cy="3048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a:extLst>
              <a:ext uri="{FF2B5EF4-FFF2-40B4-BE49-F238E27FC236}">
                <a16:creationId xmlns:a16="http://schemas.microsoft.com/office/drawing/2014/main" id="{D3FA7D77-DBE5-43BF-B855-6DA090E1FA63}"/>
              </a:ext>
            </a:extLst>
          </p:cNvPr>
          <p:cNvSpPr/>
          <p:nvPr/>
        </p:nvSpPr>
        <p:spPr>
          <a:xfrm>
            <a:off x="228600" y="6172200"/>
            <a:ext cx="11734800" cy="381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TextBox 15">
            <a:extLst>
              <a:ext uri="{FF2B5EF4-FFF2-40B4-BE49-F238E27FC236}">
                <a16:creationId xmlns:a16="http://schemas.microsoft.com/office/drawing/2014/main" id="{80695016-C2BB-43D5-88BF-7FB9DE2DE12A}"/>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par>
                          <p:cTn id="23" fill="hold">
                            <p:stCondLst>
                              <p:cond delay="1000"/>
                            </p:stCondLst>
                            <p:childTnLst>
                              <p:par>
                                <p:cTn id="24" presetID="9" presetClass="entr" presetSubtype="0"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dissolve">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par>
                          <p:cTn id="33" fill="hold">
                            <p:stCondLst>
                              <p:cond delay="500"/>
                            </p:stCondLst>
                            <p:childTnLst>
                              <p:par>
                                <p:cTn id="34" presetID="9" presetClass="entr" presetSubtype="0" fill="hold" nodeType="after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dissolve">
                                      <p:cBhvr>
                                        <p:cTn id="36" dur="500"/>
                                        <p:tgtEl>
                                          <p:spTgt spid="3">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blinds(horizontal)">
                                      <p:cBhvr>
                                        <p:cTn id="41" dur="500"/>
                                        <p:tgtEl>
                                          <p:spTgt spid="10"/>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blinds(horizontal)">
                                      <p:cBhvr>
                                        <p:cTn id="4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 y="1447800"/>
            <a:ext cx="8382000" cy="3014664"/>
          </a:xfrm>
        </p:spPr>
        <p:txBody>
          <a:bodyPr>
            <a:normAutofit/>
          </a:bodyPr>
          <a:lstStyle/>
          <a:p>
            <a:pPr eaLnBrk="1" fontAlgn="auto" hangingPunct="1">
              <a:spcAft>
                <a:spcPts val="0"/>
              </a:spcAft>
              <a:buFont typeface="Wingdings 2"/>
              <a:buChar char=""/>
              <a:defRPr/>
            </a:pPr>
            <a:r>
              <a:rPr lang="en-US" b="1" dirty="0">
                <a:solidFill>
                  <a:schemeClr val="accent2">
                    <a:lumMod val="50000"/>
                  </a:schemeClr>
                </a:solidFill>
                <a:latin typeface="Calibri" panose="020F0502020204030204" pitchFamily="34" charset="0"/>
                <a:cs typeface="Calibri" panose="020F0502020204030204" pitchFamily="34" charset="0"/>
              </a:rPr>
              <a:t>Responsible for our actions</a:t>
            </a:r>
          </a:p>
          <a:p>
            <a:pPr lvl="1" eaLnBrk="1" fontAlgn="auto" hangingPunct="1">
              <a:spcAft>
                <a:spcPts val="0"/>
              </a:spcAft>
              <a:buFont typeface="Wingdings 2"/>
              <a:buChar char=""/>
              <a:defRPr/>
            </a:pPr>
            <a:r>
              <a:rPr lang="en-US" sz="3000" dirty="0">
                <a:latin typeface="Calibri" panose="020F0502020204030204" pitchFamily="34" charset="0"/>
                <a:cs typeface="Calibri" panose="020F0502020204030204" pitchFamily="34" charset="0"/>
              </a:rPr>
              <a:t>Matthew 25:31-46</a:t>
            </a:r>
          </a:p>
          <a:p>
            <a:pPr eaLnBrk="1" fontAlgn="auto" hangingPunct="1">
              <a:spcAft>
                <a:spcPts val="0"/>
              </a:spcAft>
              <a:buFont typeface="Wingdings 2"/>
              <a:buChar char=""/>
              <a:defRPr/>
            </a:pPr>
            <a:r>
              <a:rPr lang="en-US" b="1" dirty="0">
                <a:solidFill>
                  <a:schemeClr val="accent2">
                    <a:lumMod val="50000"/>
                  </a:schemeClr>
                </a:solidFill>
                <a:latin typeface="Calibri" panose="020F0502020204030204" pitchFamily="34" charset="0"/>
                <a:cs typeface="Calibri" panose="020F0502020204030204" pitchFamily="34" charset="0"/>
              </a:rPr>
              <a:t>We should be a “seeking” people</a:t>
            </a:r>
          </a:p>
          <a:p>
            <a:pPr lvl="1" eaLnBrk="1" fontAlgn="auto" hangingPunct="1">
              <a:spcAft>
                <a:spcPts val="0"/>
              </a:spcAft>
              <a:buFont typeface="Wingdings 2"/>
              <a:buChar char=""/>
              <a:defRPr/>
            </a:pPr>
            <a:r>
              <a:rPr lang="en-US" sz="3000" dirty="0">
                <a:latin typeface="Calibri" panose="020F0502020204030204" pitchFamily="34" charset="0"/>
                <a:cs typeface="Calibri" panose="020F0502020204030204" pitchFamily="34" charset="0"/>
              </a:rPr>
              <a:t>Acts 17:26-31</a:t>
            </a:r>
          </a:p>
          <a:p>
            <a:pPr lvl="1" eaLnBrk="1" fontAlgn="auto" hangingPunct="1">
              <a:spcAft>
                <a:spcPts val="0"/>
              </a:spcAft>
              <a:buFont typeface="Wingdings 2"/>
              <a:buChar char=""/>
              <a:defRPr/>
            </a:pPr>
            <a:r>
              <a:rPr lang="en-US" sz="3000" dirty="0">
                <a:latin typeface="Calibri" panose="020F0502020204030204" pitchFamily="34" charset="0"/>
                <a:cs typeface="Calibri" panose="020F0502020204030204" pitchFamily="34" charset="0"/>
              </a:rPr>
              <a:t>We must live for Him</a:t>
            </a:r>
          </a:p>
        </p:txBody>
      </p:sp>
      <p:sp>
        <p:nvSpPr>
          <p:cNvPr id="10" name="Rectangle 9"/>
          <p:cNvSpPr/>
          <p:nvPr/>
        </p:nvSpPr>
        <p:spPr>
          <a:xfrm>
            <a:off x="419100" y="4267199"/>
            <a:ext cx="11315700" cy="523219"/>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TextBox 10"/>
          <p:cNvSpPr txBox="1">
            <a:spLocks noChangeArrowheads="1"/>
          </p:cNvSpPr>
          <p:nvPr/>
        </p:nvSpPr>
        <p:spPr bwMode="auto">
          <a:xfrm>
            <a:off x="342580" y="4267200"/>
            <a:ext cx="11392220" cy="523220"/>
          </a:xfrm>
          <a:prstGeom prst="rect">
            <a:avLst/>
          </a:prstGeom>
          <a:noFill/>
          <a:ln w="9525">
            <a:noFill/>
            <a:miter lim="800000"/>
            <a:headEnd/>
            <a:tailEnd/>
          </a:ln>
        </p:spPr>
        <p:txBody>
          <a:bodyPr wrap="square">
            <a:spAutoFit/>
          </a:bodyPr>
          <a:lstStyle/>
          <a:p>
            <a:pPr algn="ctr"/>
            <a:r>
              <a:rPr lang="en-US" sz="2800" b="1" dirty="0">
                <a:solidFill>
                  <a:schemeClr val="bg1"/>
                </a:solidFill>
                <a:latin typeface="Calibri" panose="020F0502020204030204" pitchFamily="34" charset="0"/>
                <a:cs typeface="Calibri" panose="020F0502020204030204" pitchFamily="34" charset="0"/>
              </a:rPr>
              <a:t>SEEKING: </a:t>
            </a:r>
            <a:r>
              <a:rPr lang="en-US" sz="2800" dirty="0">
                <a:solidFill>
                  <a:schemeClr val="bg1"/>
                </a:solidFill>
                <a:latin typeface="Calibri" panose="020F0502020204030204" pitchFamily="34" charset="0"/>
                <a:cs typeface="Calibri" panose="020F0502020204030204" pitchFamily="34" charset="0"/>
              </a:rPr>
              <a:t>“a desire, endeavor, a continual effort”</a:t>
            </a:r>
          </a:p>
        </p:txBody>
      </p:sp>
      <p:sp>
        <p:nvSpPr>
          <p:cNvPr id="12" name="TextBox 11"/>
          <p:cNvSpPr txBox="1">
            <a:spLocks noChangeArrowheads="1"/>
          </p:cNvSpPr>
          <p:nvPr/>
        </p:nvSpPr>
        <p:spPr bwMode="auto">
          <a:xfrm>
            <a:off x="2362200" y="5105400"/>
            <a:ext cx="2438400" cy="708025"/>
          </a:xfrm>
          <a:prstGeom prst="rect">
            <a:avLst/>
          </a:prstGeom>
          <a:noFill/>
          <a:ln w="9525">
            <a:noFill/>
            <a:miter lim="800000"/>
            <a:headEnd/>
            <a:tailEnd/>
          </a:ln>
        </p:spPr>
        <p:txBody>
          <a:bodyPr>
            <a:spAutoFit/>
          </a:bodyPr>
          <a:lstStyle/>
          <a:p>
            <a:pPr algn="r"/>
            <a:r>
              <a:rPr lang="en-US" sz="4000" b="1" dirty="0">
                <a:latin typeface="Calibri" panose="020F0502020204030204" pitchFamily="34" charset="0"/>
                <a:cs typeface="Calibri" panose="020F0502020204030204" pitchFamily="34" charset="0"/>
              </a:rPr>
              <a:t>Ezra 7:10</a:t>
            </a:r>
          </a:p>
        </p:txBody>
      </p:sp>
      <p:sp>
        <p:nvSpPr>
          <p:cNvPr id="13" name="TextBox 12"/>
          <p:cNvSpPr txBox="1">
            <a:spLocks noChangeArrowheads="1"/>
          </p:cNvSpPr>
          <p:nvPr/>
        </p:nvSpPr>
        <p:spPr bwMode="auto">
          <a:xfrm>
            <a:off x="7315200" y="5105400"/>
            <a:ext cx="3124200" cy="708025"/>
          </a:xfrm>
          <a:prstGeom prst="rect">
            <a:avLst/>
          </a:prstGeom>
          <a:noFill/>
          <a:ln w="9525">
            <a:noFill/>
            <a:miter lim="800000"/>
            <a:headEnd/>
            <a:tailEnd/>
          </a:ln>
        </p:spPr>
        <p:txBody>
          <a:bodyPr>
            <a:spAutoFit/>
          </a:bodyPr>
          <a:lstStyle/>
          <a:p>
            <a:r>
              <a:rPr lang="en-US" sz="4000" b="1" dirty="0">
                <a:latin typeface="Calibri" panose="020F0502020204030204" pitchFamily="34" charset="0"/>
                <a:cs typeface="Calibri" panose="020F0502020204030204" pitchFamily="34" charset="0"/>
              </a:rPr>
              <a:t>Luke 15:8-9</a:t>
            </a:r>
          </a:p>
        </p:txBody>
      </p:sp>
      <p:pic>
        <p:nvPicPr>
          <p:cNvPr id="14" name="Picture 13" descr="heart.png"/>
          <p:cNvPicPr>
            <a:picLocks noChangeAspect="1"/>
          </p:cNvPicPr>
          <p:nvPr/>
        </p:nvPicPr>
        <p:blipFill>
          <a:blip r:embed="rId2" cstate="print"/>
          <a:srcRect/>
          <a:stretch>
            <a:fillRect/>
          </a:stretch>
        </p:blipFill>
        <p:spPr bwMode="auto">
          <a:xfrm>
            <a:off x="5388776" y="4854574"/>
            <a:ext cx="1414448" cy="1317626"/>
          </a:xfrm>
          <a:prstGeom prst="rect">
            <a:avLst/>
          </a:prstGeom>
          <a:noFill/>
          <a:ln w="9525">
            <a:noFill/>
            <a:miter lim="800000"/>
            <a:headEnd/>
            <a:tailEnd/>
          </a:ln>
        </p:spPr>
      </p:pic>
      <p:sp>
        <p:nvSpPr>
          <p:cNvPr id="15" name="Rectangle 14">
            <a:extLst>
              <a:ext uri="{FF2B5EF4-FFF2-40B4-BE49-F238E27FC236}">
                <a16:creationId xmlns:a16="http://schemas.microsoft.com/office/drawing/2014/main" id="{23469B0E-A0AC-4156-A6CD-8F480DF6329A}"/>
              </a:ext>
            </a:extLst>
          </p:cNvPr>
          <p:cNvSpPr/>
          <p:nvPr/>
        </p:nvSpPr>
        <p:spPr>
          <a:xfrm>
            <a:off x="0" y="0"/>
            <a:ext cx="304800" cy="6858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angle 15">
            <a:extLst>
              <a:ext uri="{FF2B5EF4-FFF2-40B4-BE49-F238E27FC236}">
                <a16:creationId xmlns:a16="http://schemas.microsoft.com/office/drawing/2014/main" id="{3BE9DC68-E00C-43FB-8C14-7E25B8855694}"/>
              </a:ext>
            </a:extLst>
          </p:cNvPr>
          <p:cNvSpPr/>
          <p:nvPr/>
        </p:nvSpPr>
        <p:spPr>
          <a:xfrm>
            <a:off x="11887200" y="0"/>
            <a:ext cx="304800" cy="6858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Rectangle 16">
            <a:extLst>
              <a:ext uri="{FF2B5EF4-FFF2-40B4-BE49-F238E27FC236}">
                <a16:creationId xmlns:a16="http://schemas.microsoft.com/office/drawing/2014/main" id="{5BC89E45-1B83-44E9-8CC8-CEE212A93FB8}"/>
              </a:ext>
            </a:extLst>
          </p:cNvPr>
          <p:cNvSpPr/>
          <p:nvPr/>
        </p:nvSpPr>
        <p:spPr>
          <a:xfrm>
            <a:off x="228600" y="0"/>
            <a:ext cx="11734800" cy="3048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Rectangle 17">
            <a:extLst>
              <a:ext uri="{FF2B5EF4-FFF2-40B4-BE49-F238E27FC236}">
                <a16:creationId xmlns:a16="http://schemas.microsoft.com/office/drawing/2014/main" id="{2342EC4D-EBA7-4734-8707-A20F2205E980}"/>
              </a:ext>
            </a:extLst>
          </p:cNvPr>
          <p:cNvSpPr/>
          <p:nvPr/>
        </p:nvSpPr>
        <p:spPr>
          <a:xfrm>
            <a:off x="228600" y="6172200"/>
            <a:ext cx="11734800" cy="381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TextBox 18">
            <a:extLst>
              <a:ext uri="{FF2B5EF4-FFF2-40B4-BE49-F238E27FC236}">
                <a16:creationId xmlns:a16="http://schemas.microsoft.com/office/drawing/2014/main" id="{B19DB6B0-54CA-4850-AE7C-7A2440334CD2}"/>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cs typeface="Calibri" panose="020F0502020204030204" pitchFamily="34" charset="0"/>
              </a:rPr>
              <a:t>Richie Thetford									              www.thetfordcountry.com</a:t>
            </a:r>
          </a:p>
        </p:txBody>
      </p:sp>
      <p:sp>
        <p:nvSpPr>
          <p:cNvPr id="22" name="Title 1">
            <a:extLst>
              <a:ext uri="{FF2B5EF4-FFF2-40B4-BE49-F238E27FC236}">
                <a16:creationId xmlns:a16="http://schemas.microsoft.com/office/drawing/2014/main" id="{2BA1C874-4EAC-4DDF-8EA3-A812263BFD99}"/>
              </a:ext>
            </a:extLst>
          </p:cNvPr>
          <p:cNvSpPr>
            <a:spLocks noGrp="1"/>
          </p:cNvSpPr>
          <p:nvPr>
            <p:ph type="title"/>
          </p:nvPr>
        </p:nvSpPr>
        <p:spPr>
          <a:xfrm>
            <a:off x="304800" y="304800"/>
            <a:ext cx="9982200" cy="838200"/>
          </a:xfrm>
        </p:spPr>
        <p:txBody>
          <a:bodyPr>
            <a:normAutofit/>
          </a:bodyPr>
          <a:lstStyle/>
          <a:p>
            <a:pPr eaLnBrk="1" fontAlgn="auto" hangingPunct="1">
              <a:spcAft>
                <a:spcPts val="0"/>
              </a:spcAft>
              <a:defRPr/>
            </a:pPr>
            <a:r>
              <a:rPr lang="en-US" b="1" dirty="0">
                <a:solidFill>
                  <a:schemeClr val="accent2">
                    <a:lumMod val="50000"/>
                  </a:schemeClr>
                </a:solidFill>
                <a:latin typeface="Calibri" panose="020F0502020204030204" pitchFamily="34" charset="0"/>
                <a:cs typeface="Calibri" panose="020F0502020204030204" pitchFamily="34" charset="0"/>
              </a:rPr>
              <a:t>The value of seeking</a:t>
            </a:r>
          </a:p>
        </p:txBody>
      </p:sp>
      <p:pic>
        <p:nvPicPr>
          <p:cNvPr id="23" name="Picture 7" descr="bread%20crumbs_multigrain.jpg">
            <a:extLst>
              <a:ext uri="{FF2B5EF4-FFF2-40B4-BE49-F238E27FC236}">
                <a16:creationId xmlns:a16="http://schemas.microsoft.com/office/drawing/2014/main" id="{CFE9A6D5-B311-4F41-9E00-53D36EAFD85E}"/>
              </a:ext>
            </a:extLst>
          </p:cNvPr>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9753600" y="277080"/>
            <a:ext cx="2174582" cy="2030281"/>
          </a:xfrm>
          <a:prstGeom prst="rect">
            <a:avLst/>
          </a:prstGeom>
          <a:noFill/>
          <a:ln w="9525">
            <a:noFill/>
            <a:miter lim="800000"/>
            <a:headEnd/>
            <a:tailEnd/>
          </a:ln>
        </p:spPr>
      </p:pic>
      <p:sp>
        <p:nvSpPr>
          <p:cNvPr id="24" name="Rectangle 23">
            <a:extLst>
              <a:ext uri="{FF2B5EF4-FFF2-40B4-BE49-F238E27FC236}">
                <a16:creationId xmlns:a16="http://schemas.microsoft.com/office/drawing/2014/main" id="{160C3790-AE57-40FE-810A-4243AA1B5304}"/>
              </a:ext>
            </a:extLst>
          </p:cNvPr>
          <p:cNvSpPr/>
          <p:nvPr/>
        </p:nvSpPr>
        <p:spPr>
          <a:xfrm>
            <a:off x="342580" y="1219200"/>
            <a:ext cx="9220200" cy="76200"/>
          </a:xfrm>
          <a:prstGeom prst="rect">
            <a:avLst/>
          </a:prstGeom>
          <a:solidFill>
            <a:srgbClr val="CB9661"/>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par>
                          <p:cTn id="23" fill="hold">
                            <p:stCondLst>
                              <p:cond delay="1000"/>
                            </p:stCondLst>
                            <p:childTnLst>
                              <p:par>
                                <p:cTn id="24" presetID="9" presetClass="entr" presetSubtype="0"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dissolve">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500" fill="hold"/>
                                        <p:tgtEl>
                                          <p:spTgt spid="14"/>
                                        </p:tgtEl>
                                        <p:attrNameLst>
                                          <p:attrName>ppt_w</p:attrName>
                                        </p:attrNameLst>
                                      </p:cBhvr>
                                      <p:tavLst>
                                        <p:tav tm="0">
                                          <p:val>
                                            <p:fltVal val="0"/>
                                          </p:val>
                                        </p:tav>
                                        <p:tav tm="100000">
                                          <p:val>
                                            <p:strVal val="#ppt_w"/>
                                          </p:val>
                                        </p:tav>
                                      </p:tavLst>
                                    </p:anim>
                                    <p:anim calcmode="lin" valueType="num">
                                      <p:cBhvr>
                                        <p:cTn id="40" dur="500" fill="hold"/>
                                        <p:tgtEl>
                                          <p:spTgt spid="14"/>
                                        </p:tgtEl>
                                        <p:attrNameLst>
                                          <p:attrName>ppt_h</p:attrName>
                                        </p:attrNameLst>
                                      </p:cBhvr>
                                      <p:tavLst>
                                        <p:tav tm="0">
                                          <p:val>
                                            <p:fltVal val="0"/>
                                          </p:val>
                                        </p:tav>
                                        <p:tav tm="100000">
                                          <p:val>
                                            <p:strVal val="#ppt_h"/>
                                          </p:val>
                                        </p:tav>
                                      </p:tavLst>
                                    </p:anim>
                                  </p:childTnLst>
                                </p:cTn>
                              </p:par>
                            </p:childTnLst>
                          </p:cTn>
                        </p:par>
                        <p:par>
                          <p:cTn id="41" fill="hold">
                            <p:stCondLst>
                              <p:cond delay="500"/>
                            </p:stCondLst>
                            <p:childTnLst>
                              <p:par>
                                <p:cTn id="42" presetID="9" presetClass="entr" presetSubtype="0" fill="hold" grpId="0" nodeType="after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dissolve">
                                      <p:cBhvr>
                                        <p:cTn id="44" dur="500"/>
                                        <p:tgtEl>
                                          <p:spTgt spid="12"/>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dissolve">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1301"/>
            <a:ext cx="8382000" cy="4724400"/>
          </a:xfrm>
        </p:spPr>
        <p:txBody>
          <a:bodyPr>
            <a:normAutofit/>
          </a:bodyPr>
          <a:lstStyle/>
          <a:p>
            <a:pPr eaLnBrk="1" fontAlgn="auto" hangingPunct="1">
              <a:spcAft>
                <a:spcPts val="0"/>
              </a:spcAft>
              <a:buFont typeface="Wingdings 2"/>
              <a:buChar char=""/>
              <a:defRPr/>
            </a:pPr>
            <a:r>
              <a:rPr lang="en-US" b="1" dirty="0">
                <a:solidFill>
                  <a:schemeClr val="accent2">
                    <a:lumMod val="50000"/>
                  </a:schemeClr>
                </a:solidFill>
                <a:latin typeface="Calibri" panose="020F0502020204030204" pitchFamily="34" charset="0"/>
                <a:cs typeface="Calibri" panose="020F0502020204030204" pitchFamily="34" charset="0"/>
              </a:rPr>
              <a:t>Being a present church member</a:t>
            </a:r>
          </a:p>
          <a:p>
            <a:pPr lvl="1" eaLnBrk="1" fontAlgn="auto" hangingPunct="1">
              <a:spcAft>
                <a:spcPts val="0"/>
              </a:spcAft>
              <a:buFont typeface="Wingdings 2"/>
              <a:buChar char=""/>
              <a:defRPr/>
            </a:pPr>
            <a:r>
              <a:rPr lang="en-US" sz="3000" dirty="0">
                <a:latin typeface="Calibri" panose="020F0502020204030204" pitchFamily="34" charset="0"/>
                <a:cs typeface="Calibri" panose="020F0502020204030204" pitchFamily="34" charset="0"/>
              </a:rPr>
              <a:t>Hebrews 10:25</a:t>
            </a:r>
          </a:p>
          <a:p>
            <a:pPr eaLnBrk="1" fontAlgn="auto" hangingPunct="1">
              <a:spcAft>
                <a:spcPts val="0"/>
              </a:spcAft>
              <a:buFont typeface="Wingdings 2"/>
              <a:buChar char=""/>
              <a:defRPr/>
            </a:pPr>
            <a:r>
              <a:rPr lang="en-US" b="1" dirty="0">
                <a:solidFill>
                  <a:schemeClr val="accent2">
                    <a:lumMod val="50000"/>
                  </a:schemeClr>
                </a:solidFill>
                <a:latin typeface="Calibri" panose="020F0502020204030204" pitchFamily="34" charset="0"/>
                <a:cs typeface="Calibri" panose="020F0502020204030204" pitchFamily="34" charset="0"/>
              </a:rPr>
              <a:t>Being a cooperating church member</a:t>
            </a:r>
          </a:p>
          <a:p>
            <a:pPr lvl="1" eaLnBrk="1" fontAlgn="auto" hangingPunct="1">
              <a:spcAft>
                <a:spcPts val="0"/>
              </a:spcAft>
              <a:buFont typeface="Wingdings 2"/>
              <a:buChar char=""/>
              <a:defRPr/>
            </a:pPr>
            <a:r>
              <a:rPr lang="en-US" sz="3000" dirty="0">
                <a:latin typeface="Calibri" panose="020F0502020204030204" pitchFamily="34" charset="0"/>
                <a:cs typeface="Calibri" panose="020F0502020204030204" pitchFamily="34" charset="0"/>
              </a:rPr>
              <a:t>Romans 12:10</a:t>
            </a:r>
          </a:p>
          <a:p>
            <a:pPr eaLnBrk="1" fontAlgn="auto" hangingPunct="1">
              <a:spcAft>
                <a:spcPts val="0"/>
              </a:spcAft>
              <a:buFont typeface="Wingdings 2"/>
              <a:buChar char=""/>
              <a:defRPr/>
            </a:pPr>
            <a:r>
              <a:rPr lang="en-US" b="1" dirty="0">
                <a:solidFill>
                  <a:schemeClr val="accent2">
                    <a:lumMod val="50000"/>
                  </a:schemeClr>
                </a:solidFill>
                <a:latin typeface="Calibri" panose="020F0502020204030204" pitchFamily="34" charset="0"/>
                <a:cs typeface="Calibri" panose="020F0502020204030204" pitchFamily="34" charset="0"/>
              </a:rPr>
              <a:t>Being a sympathetic church member</a:t>
            </a:r>
          </a:p>
          <a:p>
            <a:pPr lvl="1" eaLnBrk="1" fontAlgn="auto" hangingPunct="1">
              <a:spcAft>
                <a:spcPts val="0"/>
              </a:spcAft>
              <a:buFont typeface="Wingdings 2"/>
              <a:buChar char=""/>
              <a:defRPr/>
            </a:pPr>
            <a:r>
              <a:rPr lang="en-US" sz="3000" dirty="0">
                <a:latin typeface="Calibri" panose="020F0502020204030204" pitchFamily="34" charset="0"/>
                <a:cs typeface="Calibri" panose="020F0502020204030204" pitchFamily="34" charset="0"/>
              </a:rPr>
              <a:t>Romans 12:15-16</a:t>
            </a:r>
          </a:p>
          <a:p>
            <a:pPr eaLnBrk="1" fontAlgn="auto" hangingPunct="1">
              <a:spcAft>
                <a:spcPts val="0"/>
              </a:spcAft>
              <a:buFont typeface="Wingdings 2"/>
              <a:buChar char=""/>
              <a:defRPr/>
            </a:pPr>
            <a:r>
              <a:rPr lang="en-US" b="1" dirty="0">
                <a:solidFill>
                  <a:schemeClr val="accent2">
                    <a:lumMod val="50000"/>
                  </a:schemeClr>
                </a:solidFill>
                <a:latin typeface="Calibri" panose="020F0502020204030204" pitchFamily="34" charset="0"/>
                <a:cs typeface="Calibri" panose="020F0502020204030204" pitchFamily="34" charset="0"/>
              </a:rPr>
              <a:t>Being a sincere church member</a:t>
            </a:r>
          </a:p>
          <a:p>
            <a:pPr lvl="1" eaLnBrk="1" fontAlgn="auto" hangingPunct="1">
              <a:spcAft>
                <a:spcPts val="0"/>
              </a:spcAft>
              <a:buFont typeface="Wingdings 2"/>
              <a:buChar char=""/>
              <a:defRPr/>
            </a:pPr>
            <a:r>
              <a:rPr lang="en-US" sz="3000" dirty="0">
                <a:latin typeface="Calibri" panose="020F0502020204030204" pitchFamily="34" charset="0"/>
                <a:cs typeface="Calibri" panose="020F0502020204030204" pitchFamily="34" charset="0"/>
              </a:rPr>
              <a:t>Romans 12:11</a:t>
            </a:r>
          </a:p>
          <a:p>
            <a:pPr lvl="1" eaLnBrk="1" fontAlgn="auto" hangingPunct="1">
              <a:spcAft>
                <a:spcPts val="0"/>
              </a:spcAft>
              <a:buFont typeface="Wingdings 2"/>
              <a:buChar char=""/>
              <a:defRPr/>
            </a:pPr>
            <a:endParaRPr lang="en-US" dirty="0">
              <a:latin typeface="Myriad Web Pro" pitchFamily="34" charset="0"/>
            </a:endParaRPr>
          </a:p>
        </p:txBody>
      </p:sp>
      <p:sp>
        <p:nvSpPr>
          <p:cNvPr id="10" name="Rectangle 9">
            <a:extLst>
              <a:ext uri="{FF2B5EF4-FFF2-40B4-BE49-F238E27FC236}">
                <a16:creationId xmlns:a16="http://schemas.microsoft.com/office/drawing/2014/main" id="{149CBDE6-7936-4B96-99FE-C7D2132C3B6A}"/>
              </a:ext>
            </a:extLst>
          </p:cNvPr>
          <p:cNvSpPr/>
          <p:nvPr/>
        </p:nvSpPr>
        <p:spPr>
          <a:xfrm>
            <a:off x="0" y="0"/>
            <a:ext cx="304800" cy="6858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a:extLst>
              <a:ext uri="{FF2B5EF4-FFF2-40B4-BE49-F238E27FC236}">
                <a16:creationId xmlns:a16="http://schemas.microsoft.com/office/drawing/2014/main" id="{96918D14-F82E-4520-A0C4-963F612BFAFC}"/>
              </a:ext>
            </a:extLst>
          </p:cNvPr>
          <p:cNvSpPr/>
          <p:nvPr/>
        </p:nvSpPr>
        <p:spPr>
          <a:xfrm>
            <a:off x="11887200" y="0"/>
            <a:ext cx="304800" cy="6858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a:extLst>
              <a:ext uri="{FF2B5EF4-FFF2-40B4-BE49-F238E27FC236}">
                <a16:creationId xmlns:a16="http://schemas.microsoft.com/office/drawing/2014/main" id="{F90D148D-6E0E-4EF6-8022-E8B978333CBE}"/>
              </a:ext>
            </a:extLst>
          </p:cNvPr>
          <p:cNvSpPr/>
          <p:nvPr/>
        </p:nvSpPr>
        <p:spPr>
          <a:xfrm>
            <a:off x="228600" y="0"/>
            <a:ext cx="11734800" cy="3048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2FDD8079-5341-400F-80F4-935DE4EA56FC}"/>
              </a:ext>
            </a:extLst>
          </p:cNvPr>
          <p:cNvSpPr/>
          <p:nvPr/>
        </p:nvSpPr>
        <p:spPr>
          <a:xfrm>
            <a:off x="228600" y="6172200"/>
            <a:ext cx="11734800" cy="381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TextBox 13">
            <a:extLst>
              <a:ext uri="{FF2B5EF4-FFF2-40B4-BE49-F238E27FC236}">
                <a16:creationId xmlns:a16="http://schemas.microsoft.com/office/drawing/2014/main" id="{851C82AE-DD27-4728-9E49-654B18E4B67B}"/>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cs typeface="Calibri" panose="020F0502020204030204" pitchFamily="34" charset="0"/>
              </a:rPr>
              <a:t>Richie Thetford									              www.thetfordcountry.com</a:t>
            </a:r>
          </a:p>
        </p:txBody>
      </p:sp>
      <p:sp>
        <p:nvSpPr>
          <p:cNvPr id="17" name="Title 1">
            <a:extLst>
              <a:ext uri="{FF2B5EF4-FFF2-40B4-BE49-F238E27FC236}">
                <a16:creationId xmlns:a16="http://schemas.microsoft.com/office/drawing/2014/main" id="{B7B85FA2-2695-4E29-9C87-86EE0DA88372}"/>
              </a:ext>
            </a:extLst>
          </p:cNvPr>
          <p:cNvSpPr>
            <a:spLocks noGrp="1"/>
          </p:cNvSpPr>
          <p:nvPr>
            <p:ph type="title"/>
          </p:nvPr>
        </p:nvSpPr>
        <p:spPr>
          <a:xfrm>
            <a:off x="304800" y="304800"/>
            <a:ext cx="9982200" cy="838200"/>
          </a:xfrm>
        </p:spPr>
        <p:txBody>
          <a:bodyPr>
            <a:normAutofit/>
          </a:bodyPr>
          <a:lstStyle/>
          <a:p>
            <a:pPr eaLnBrk="1" fontAlgn="auto" hangingPunct="1">
              <a:spcAft>
                <a:spcPts val="0"/>
              </a:spcAft>
              <a:defRPr/>
            </a:pPr>
            <a:r>
              <a:rPr lang="en-US" b="1" dirty="0">
                <a:solidFill>
                  <a:schemeClr val="accent2">
                    <a:lumMod val="50000"/>
                  </a:schemeClr>
                </a:solidFill>
                <a:latin typeface="Calibri" panose="020F0502020204030204" pitchFamily="34" charset="0"/>
                <a:cs typeface="Calibri" panose="020F0502020204030204" pitchFamily="34" charset="0"/>
              </a:rPr>
              <a:t>What can we do? </a:t>
            </a:r>
          </a:p>
        </p:txBody>
      </p:sp>
      <p:pic>
        <p:nvPicPr>
          <p:cNvPr id="18" name="Picture 7" descr="bread%20crumbs_multigrain.jpg">
            <a:extLst>
              <a:ext uri="{FF2B5EF4-FFF2-40B4-BE49-F238E27FC236}">
                <a16:creationId xmlns:a16="http://schemas.microsoft.com/office/drawing/2014/main" id="{0D825FA9-4BAC-4514-AA8A-33D9FDDCB011}"/>
              </a:ext>
            </a:extLst>
          </p:cNvPr>
          <p:cNvPicPr>
            <a:picLocks noChangeAspect="1"/>
          </p:cNvPicPr>
          <p:nvPr/>
        </p:nvPicPr>
        <p:blipFill>
          <a:blip r:embed="rId2" cstate="print">
            <a:clrChange>
              <a:clrFrom>
                <a:srgbClr val="FFFFFF"/>
              </a:clrFrom>
              <a:clrTo>
                <a:srgbClr val="FFFFFF">
                  <a:alpha val="0"/>
                </a:srgbClr>
              </a:clrTo>
            </a:clrChange>
          </a:blip>
          <a:srcRect/>
          <a:stretch>
            <a:fillRect/>
          </a:stretch>
        </p:blipFill>
        <p:spPr bwMode="auto">
          <a:xfrm>
            <a:off x="9753600" y="277080"/>
            <a:ext cx="2174582" cy="2030281"/>
          </a:xfrm>
          <a:prstGeom prst="rect">
            <a:avLst/>
          </a:prstGeom>
          <a:noFill/>
          <a:ln w="9525">
            <a:noFill/>
            <a:miter lim="800000"/>
            <a:headEnd/>
            <a:tailEnd/>
          </a:ln>
        </p:spPr>
      </p:pic>
      <p:sp>
        <p:nvSpPr>
          <p:cNvPr id="19" name="Rectangle 18">
            <a:extLst>
              <a:ext uri="{FF2B5EF4-FFF2-40B4-BE49-F238E27FC236}">
                <a16:creationId xmlns:a16="http://schemas.microsoft.com/office/drawing/2014/main" id="{6AD467DF-942B-4DEC-A754-A6CC10FA828A}"/>
              </a:ext>
            </a:extLst>
          </p:cNvPr>
          <p:cNvSpPr/>
          <p:nvPr/>
        </p:nvSpPr>
        <p:spPr>
          <a:xfrm>
            <a:off x="342580" y="1219200"/>
            <a:ext cx="9220200" cy="76200"/>
          </a:xfrm>
          <a:prstGeom prst="rect">
            <a:avLst/>
          </a:prstGeom>
          <a:solidFill>
            <a:srgbClr val="CB9661"/>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29" fill="hold">
                            <p:stCondLst>
                              <p:cond delay="500"/>
                            </p:stCondLst>
                            <p:childTnLst>
                              <p:par>
                                <p:cTn id="30" presetID="9" presetClass="entr" presetSubtype="0" fill="hold"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par>
                          <p:cTn id="39" fill="hold">
                            <p:stCondLst>
                              <p:cond delay="500"/>
                            </p:stCondLst>
                            <p:childTnLst>
                              <p:par>
                                <p:cTn id="40" presetID="9" presetClass="entr" presetSubtype="0" fill="hold"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382000" cy="4724400"/>
          </a:xfrm>
        </p:spPr>
        <p:txBody>
          <a:bodyPr>
            <a:normAutofit/>
          </a:bodyPr>
          <a:lstStyle/>
          <a:p>
            <a:pPr eaLnBrk="1" fontAlgn="auto" hangingPunct="1">
              <a:spcAft>
                <a:spcPts val="0"/>
              </a:spcAft>
              <a:buFont typeface="Wingdings 2"/>
              <a:buChar char=""/>
              <a:defRPr/>
            </a:pPr>
            <a:r>
              <a:rPr lang="en-US" b="1" dirty="0">
                <a:solidFill>
                  <a:schemeClr val="accent2">
                    <a:lumMod val="50000"/>
                  </a:schemeClr>
                </a:solidFill>
                <a:latin typeface="Calibri" panose="020F0502020204030204" pitchFamily="34" charset="0"/>
                <a:cs typeface="Calibri" panose="020F0502020204030204" pitchFamily="34" charset="0"/>
              </a:rPr>
              <a:t>Being a studying church member</a:t>
            </a:r>
          </a:p>
          <a:p>
            <a:pPr lvl="1" eaLnBrk="1" fontAlgn="auto" hangingPunct="1">
              <a:spcAft>
                <a:spcPts val="0"/>
              </a:spcAft>
              <a:buFont typeface="Wingdings 2"/>
              <a:buChar char=""/>
              <a:defRPr/>
            </a:pPr>
            <a:r>
              <a:rPr lang="en-US" sz="3000" dirty="0">
                <a:latin typeface="Calibri" panose="020F0502020204030204" pitchFamily="34" charset="0"/>
                <a:cs typeface="Calibri" panose="020F0502020204030204" pitchFamily="34" charset="0"/>
              </a:rPr>
              <a:t>Acts 17:11; 2 Timothy 2:15</a:t>
            </a:r>
          </a:p>
          <a:p>
            <a:pPr eaLnBrk="1" fontAlgn="auto" hangingPunct="1">
              <a:spcAft>
                <a:spcPts val="0"/>
              </a:spcAft>
              <a:buFont typeface="Wingdings 2"/>
              <a:buChar char=""/>
              <a:defRPr/>
            </a:pPr>
            <a:r>
              <a:rPr lang="en-US" b="1" dirty="0">
                <a:solidFill>
                  <a:schemeClr val="accent2">
                    <a:lumMod val="50000"/>
                  </a:schemeClr>
                </a:solidFill>
                <a:latin typeface="Calibri" panose="020F0502020204030204" pitchFamily="34" charset="0"/>
                <a:cs typeface="Calibri" panose="020F0502020204030204" pitchFamily="34" charset="0"/>
              </a:rPr>
              <a:t>Being a growing church member</a:t>
            </a:r>
          </a:p>
          <a:p>
            <a:pPr lvl="1" eaLnBrk="1" fontAlgn="auto" hangingPunct="1">
              <a:spcAft>
                <a:spcPts val="0"/>
              </a:spcAft>
              <a:buFont typeface="Wingdings 2"/>
              <a:buChar char=""/>
              <a:defRPr/>
            </a:pPr>
            <a:r>
              <a:rPr lang="en-US" sz="3000" dirty="0">
                <a:latin typeface="Calibri" panose="020F0502020204030204" pitchFamily="34" charset="0"/>
                <a:cs typeface="Calibri" panose="020F0502020204030204" pitchFamily="34" charset="0"/>
              </a:rPr>
              <a:t>2 Peter 3:18</a:t>
            </a:r>
          </a:p>
          <a:p>
            <a:pPr eaLnBrk="1" fontAlgn="auto" hangingPunct="1">
              <a:spcAft>
                <a:spcPts val="0"/>
              </a:spcAft>
              <a:buFont typeface="Wingdings 2"/>
              <a:buChar char=""/>
              <a:defRPr/>
            </a:pPr>
            <a:r>
              <a:rPr lang="en-US" b="1" dirty="0">
                <a:solidFill>
                  <a:schemeClr val="accent2">
                    <a:lumMod val="50000"/>
                  </a:schemeClr>
                </a:solidFill>
                <a:latin typeface="Calibri" panose="020F0502020204030204" pitchFamily="34" charset="0"/>
                <a:cs typeface="Calibri" panose="020F0502020204030204" pitchFamily="34" charset="0"/>
              </a:rPr>
              <a:t>Being a constant church member</a:t>
            </a:r>
          </a:p>
          <a:p>
            <a:pPr lvl="1" eaLnBrk="1" fontAlgn="auto" hangingPunct="1">
              <a:spcAft>
                <a:spcPts val="0"/>
              </a:spcAft>
              <a:buFont typeface="Wingdings 2"/>
              <a:buChar char=""/>
              <a:defRPr/>
            </a:pPr>
            <a:r>
              <a:rPr lang="en-US" sz="3000" dirty="0">
                <a:latin typeface="Calibri" panose="020F0502020204030204" pitchFamily="34" charset="0"/>
                <a:cs typeface="Calibri" panose="020F0502020204030204" pitchFamily="34" charset="0"/>
              </a:rPr>
              <a:t>1 Corinthians 15:58</a:t>
            </a:r>
          </a:p>
          <a:p>
            <a:pPr eaLnBrk="1" fontAlgn="auto" hangingPunct="1">
              <a:spcAft>
                <a:spcPts val="0"/>
              </a:spcAft>
              <a:buFont typeface="Wingdings 2"/>
              <a:buChar char=""/>
              <a:defRPr/>
            </a:pPr>
            <a:r>
              <a:rPr lang="en-US" b="1" dirty="0">
                <a:solidFill>
                  <a:schemeClr val="accent2">
                    <a:lumMod val="50000"/>
                  </a:schemeClr>
                </a:solidFill>
                <a:latin typeface="Calibri" panose="020F0502020204030204" pitchFamily="34" charset="0"/>
                <a:cs typeface="Calibri" panose="020F0502020204030204" pitchFamily="34" charset="0"/>
              </a:rPr>
              <a:t>Being a sacrificial church member</a:t>
            </a:r>
          </a:p>
          <a:p>
            <a:pPr lvl="1" eaLnBrk="1" fontAlgn="auto" hangingPunct="1">
              <a:spcAft>
                <a:spcPts val="0"/>
              </a:spcAft>
              <a:buFont typeface="Wingdings 2"/>
              <a:buChar char=""/>
              <a:defRPr/>
            </a:pPr>
            <a:r>
              <a:rPr lang="en-US" sz="3000" dirty="0">
                <a:latin typeface="Calibri" panose="020F0502020204030204" pitchFamily="34" charset="0"/>
                <a:cs typeface="Calibri" panose="020F0502020204030204" pitchFamily="34" charset="0"/>
              </a:rPr>
              <a:t>Romans 12:1-2; Mark 12:30</a:t>
            </a:r>
          </a:p>
        </p:txBody>
      </p:sp>
      <p:sp>
        <p:nvSpPr>
          <p:cNvPr id="10" name="Rectangle 9">
            <a:extLst>
              <a:ext uri="{FF2B5EF4-FFF2-40B4-BE49-F238E27FC236}">
                <a16:creationId xmlns:a16="http://schemas.microsoft.com/office/drawing/2014/main" id="{2370E8A9-43D7-4833-B9BE-78CD9EDAE8FF}"/>
              </a:ext>
            </a:extLst>
          </p:cNvPr>
          <p:cNvSpPr/>
          <p:nvPr/>
        </p:nvSpPr>
        <p:spPr>
          <a:xfrm>
            <a:off x="0" y="0"/>
            <a:ext cx="304800" cy="6858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a:extLst>
              <a:ext uri="{FF2B5EF4-FFF2-40B4-BE49-F238E27FC236}">
                <a16:creationId xmlns:a16="http://schemas.microsoft.com/office/drawing/2014/main" id="{465D5C1F-C5DA-46EB-A00A-5F5C9D786E2D}"/>
              </a:ext>
            </a:extLst>
          </p:cNvPr>
          <p:cNvSpPr/>
          <p:nvPr/>
        </p:nvSpPr>
        <p:spPr>
          <a:xfrm>
            <a:off x="11887200" y="0"/>
            <a:ext cx="304800" cy="6858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a:extLst>
              <a:ext uri="{FF2B5EF4-FFF2-40B4-BE49-F238E27FC236}">
                <a16:creationId xmlns:a16="http://schemas.microsoft.com/office/drawing/2014/main" id="{C0384864-60FC-4849-B628-CCC5A685BDCE}"/>
              </a:ext>
            </a:extLst>
          </p:cNvPr>
          <p:cNvSpPr/>
          <p:nvPr/>
        </p:nvSpPr>
        <p:spPr>
          <a:xfrm>
            <a:off x="228600" y="0"/>
            <a:ext cx="11734800" cy="3048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7413B1A8-7C30-4DAB-A656-263C5A7C976E}"/>
              </a:ext>
            </a:extLst>
          </p:cNvPr>
          <p:cNvSpPr/>
          <p:nvPr/>
        </p:nvSpPr>
        <p:spPr>
          <a:xfrm>
            <a:off x="228600" y="6172200"/>
            <a:ext cx="11734800" cy="381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TextBox 13">
            <a:extLst>
              <a:ext uri="{FF2B5EF4-FFF2-40B4-BE49-F238E27FC236}">
                <a16:creationId xmlns:a16="http://schemas.microsoft.com/office/drawing/2014/main" id="{02B9ABB2-E508-4F9F-98F0-1622D5934DA0}"/>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cs typeface="Calibri" panose="020F0502020204030204" pitchFamily="34" charset="0"/>
              </a:rPr>
              <a:t>Richie Thetford									              www.thetfordcountry.com</a:t>
            </a:r>
          </a:p>
        </p:txBody>
      </p:sp>
      <p:sp>
        <p:nvSpPr>
          <p:cNvPr id="17" name="Title 1">
            <a:extLst>
              <a:ext uri="{FF2B5EF4-FFF2-40B4-BE49-F238E27FC236}">
                <a16:creationId xmlns:a16="http://schemas.microsoft.com/office/drawing/2014/main" id="{CD1E8023-D0B7-47CE-B9E9-77CF3039FE72}"/>
              </a:ext>
            </a:extLst>
          </p:cNvPr>
          <p:cNvSpPr>
            <a:spLocks noGrp="1"/>
          </p:cNvSpPr>
          <p:nvPr>
            <p:ph type="title"/>
          </p:nvPr>
        </p:nvSpPr>
        <p:spPr>
          <a:xfrm>
            <a:off x="304800" y="304800"/>
            <a:ext cx="9982200" cy="838200"/>
          </a:xfrm>
        </p:spPr>
        <p:txBody>
          <a:bodyPr>
            <a:normAutofit/>
          </a:bodyPr>
          <a:lstStyle/>
          <a:p>
            <a:pPr eaLnBrk="1" fontAlgn="auto" hangingPunct="1">
              <a:spcAft>
                <a:spcPts val="0"/>
              </a:spcAft>
              <a:defRPr/>
            </a:pPr>
            <a:r>
              <a:rPr lang="en-US" b="1" dirty="0">
                <a:solidFill>
                  <a:schemeClr val="accent2">
                    <a:lumMod val="50000"/>
                  </a:schemeClr>
                </a:solidFill>
                <a:latin typeface="Calibri" panose="020F0502020204030204" pitchFamily="34" charset="0"/>
                <a:cs typeface="Calibri" panose="020F0502020204030204" pitchFamily="34" charset="0"/>
              </a:rPr>
              <a:t>What can we do?</a:t>
            </a:r>
          </a:p>
        </p:txBody>
      </p:sp>
      <p:pic>
        <p:nvPicPr>
          <p:cNvPr id="18" name="Picture 7" descr="bread%20crumbs_multigrain.jpg">
            <a:extLst>
              <a:ext uri="{FF2B5EF4-FFF2-40B4-BE49-F238E27FC236}">
                <a16:creationId xmlns:a16="http://schemas.microsoft.com/office/drawing/2014/main" id="{262DF0D9-5F81-49D6-839E-3D66A2BCAD49}"/>
              </a:ext>
            </a:extLst>
          </p:cNvPr>
          <p:cNvPicPr>
            <a:picLocks noChangeAspect="1"/>
          </p:cNvPicPr>
          <p:nvPr/>
        </p:nvPicPr>
        <p:blipFill>
          <a:blip r:embed="rId2" cstate="print">
            <a:clrChange>
              <a:clrFrom>
                <a:srgbClr val="FFFFFF"/>
              </a:clrFrom>
              <a:clrTo>
                <a:srgbClr val="FFFFFF">
                  <a:alpha val="0"/>
                </a:srgbClr>
              </a:clrTo>
            </a:clrChange>
          </a:blip>
          <a:srcRect/>
          <a:stretch>
            <a:fillRect/>
          </a:stretch>
        </p:blipFill>
        <p:spPr bwMode="auto">
          <a:xfrm>
            <a:off x="9753600" y="277080"/>
            <a:ext cx="2174582" cy="2030281"/>
          </a:xfrm>
          <a:prstGeom prst="rect">
            <a:avLst/>
          </a:prstGeom>
          <a:noFill/>
          <a:ln w="9525">
            <a:noFill/>
            <a:miter lim="800000"/>
            <a:headEnd/>
            <a:tailEnd/>
          </a:ln>
        </p:spPr>
      </p:pic>
      <p:sp>
        <p:nvSpPr>
          <p:cNvPr id="19" name="Rectangle 18">
            <a:extLst>
              <a:ext uri="{FF2B5EF4-FFF2-40B4-BE49-F238E27FC236}">
                <a16:creationId xmlns:a16="http://schemas.microsoft.com/office/drawing/2014/main" id="{CDC36247-B316-44DC-A9F9-B94ED2B90B46}"/>
              </a:ext>
            </a:extLst>
          </p:cNvPr>
          <p:cNvSpPr/>
          <p:nvPr/>
        </p:nvSpPr>
        <p:spPr>
          <a:xfrm>
            <a:off x="342580" y="1219200"/>
            <a:ext cx="9220200" cy="76200"/>
          </a:xfrm>
          <a:prstGeom prst="rect">
            <a:avLst/>
          </a:prstGeom>
          <a:solidFill>
            <a:srgbClr val="CB9661"/>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29" fill="hold">
                            <p:stCondLst>
                              <p:cond delay="500"/>
                            </p:stCondLst>
                            <p:childTnLst>
                              <p:par>
                                <p:cTn id="30" presetID="9" presetClass="entr" presetSubtype="0" fill="hold"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par>
                          <p:cTn id="39" fill="hold">
                            <p:stCondLst>
                              <p:cond delay="500"/>
                            </p:stCondLst>
                            <p:childTnLst>
                              <p:par>
                                <p:cTn id="40" presetID="9" presetClass="entr" presetSubtype="0" fill="hold"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9462" name="Picture 7" descr="bread%20crumbs_multigrain.jpg"/>
          <p:cNvPicPr>
            <a:picLocks noChangeAspect="1"/>
          </p:cNvPicPr>
          <p:nvPr/>
        </p:nvPicPr>
        <p:blipFill>
          <a:blip r:embed="rId2" cstate="print">
            <a:clrChange>
              <a:clrFrom>
                <a:srgbClr val="FFFFFF"/>
              </a:clrFrom>
              <a:clrTo>
                <a:srgbClr val="FFFFFF">
                  <a:alpha val="0"/>
                </a:srgbClr>
              </a:clrTo>
            </a:clrChange>
          </a:blip>
          <a:srcRect/>
          <a:stretch>
            <a:fillRect/>
          </a:stretch>
        </p:blipFill>
        <p:spPr bwMode="auto">
          <a:xfrm>
            <a:off x="6527800" y="304800"/>
            <a:ext cx="3835400" cy="3581400"/>
          </a:xfrm>
          <a:prstGeom prst="rect">
            <a:avLst/>
          </a:prstGeom>
          <a:noFill/>
          <a:ln w="9525">
            <a:noFill/>
            <a:miter lim="800000"/>
            <a:headEnd/>
            <a:tailEnd/>
          </a:ln>
        </p:spPr>
      </p:pic>
      <p:sp>
        <p:nvSpPr>
          <p:cNvPr id="9" name="Oval 8"/>
          <p:cNvSpPr/>
          <p:nvPr/>
        </p:nvSpPr>
        <p:spPr>
          <a:xfrm>
            <a:off x="2133600" y="685800"/>
            <a:ext cx="4419600" cy="2667000"/>
          </a:xfrm>
          <a:prstGeom prst="ellipse">
            <a:avLst/>
          </a:prstGeom>
          <a:solidFill>
            <a:srgbClr val="CB966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TextBox 9"/>
          <p:cNvSpPr txBox="1"/>
          <p:nvPr/>
        </p:nvSpPr>
        <p:spPr>
          <a:xfrm>
            <a:off x="2514600" y="990601"/>
            <a:ext cx="3657600" cy="2124075"/>
          </a:xfrm>
          <a:prstGeom prst="rect">
            <a:avLst/>
          </a:prstGeom>
          <a:noFill/>
        </p:spPr>
        <p:txBody>
          <a:bodyPr>
            <a:spAutoFit/>
          </a:bodyPr>
          <a:lstStyle/>
          <a:p>
            <a:pPr algn="ctr" fontAlgn="auto">
              <a:spcBef>
                <a:spcPts val="0"/>
              </a:spcBef>
              <a:spcAft>
                <a:spcPts val="0"/>
              </a:spcAft>
              <a:defRPr/>
            </a:pPr>
            <a:r>
              <a:rPr lang="en-US" sz="4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Contented</a:t>
            </a:r>
          </a:p>
          <a:p>
            <a:pPr algn="ctr" fontAlgn="auto">
              <a:spcBef>
                <a:spcPts val="0"/>
              </a:spcBef>
              <a:spcAft>
                <a:spcPts val="0"/>
              </a:spcAft>
              <a:defRPr/>
            </a:pPr>
            <a:r>
              <a:rPr lang="en-US" sz="4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with </a:t>
            </a:r>
          </a:p>
          <a:p>
            <a:pPr algn="ctr" fontAlgn="auto">
              <a:spcBef>
                <a:spcPts val="0"/>
              </a:spcBef>
              <a:spcAft>
                <a:spcPts val="0"/>
              </a:spcAft>
              <a:defRPr/>
            </a:pPr>
            <a:r>
              <a:rPr lang="en-US" sz="4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Crumbs</a:t>
            </a:r>
            <a:endParaRPr lang="en-US" sz="4400"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2" name="TextBox 11"/>
          <p:cNvSpPr txBox="1"/>
          <p:nvPr/>
        </p:nvSpPr>
        <p:spPr>
          <a:xfrm>
            <a:off x="457200" y="3629561"/>
            <a:ext cx="11277600" cy="1323439"/>
          </a:xfrm>
          <a:prstGeom prst="rect">
            <a:avLst/>
          </a:prstGeom>
          <a:noFill/>
        </p:spPr>
        <p:txBody>
          <a:bodyPr wrap="square">
            <a:spAutoFit/>
          </a:bodyPr>
          <a:lstStyle/>
          <a:p>
            <a:pPr algn="ctr" fontAlgn="auto">
              <a:spcBef>
                <a:spcPts val="0"/>
              </a:spcBef>
              <a:spcAft>
                <a:spcPts val="0"/>
              </a:spcAft>
              <a:defRPr/>
            </a:pPr>
            <a:r>
              <a:rPr lang="en-US" sz="4000" dirty="0">
                <a:solidFill>
                  <a:schemeClr val="accent2">
                    <a:lumMod val="50000"/>
                  </a:schemeClr>
                </a:solidFill>
                <a:latin typeface="Calibri" panose="020F0502020204030204" pitchFamily="34" charset="0"/>
                <a:cs typeface="Calibri" panose="020F0502020204030204" pitchFamily="34" charset="0"/>
              </a:rPr>
              <a:t>When we become contented with only the crumbs, then we will cease to grow spiritually</a:t>
            </a:r>
          </a:p>
        </p:txBody>
      </p:sp>
      <p:sp>
        <p:nvSpPr>
          <p:cNvPr id="13" name="Rectangle 12"/>
          <p:cNvSpPr/>
          <p:nvPr/>
        </p:nvSpPr>
        <p:spPr>
          <a:xfrm>
            <a:off x="457200" y="5334000"/>
            <a:ext cx="11277600" cy="6858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TextBox 13"/>
          <p:cNvSpPr txBox="1">
            <a:spLocks noChangeArrowheads="1"/>
          </p:cNvSpPr>
          <p:nvPr/>
        </p:nvSpPr>
        <p:spPr bwMode="auto">
          <a:xfrm>
            <a:off x="465524" y="5358825"/>
            <a:ext cx="11277600" cy="584775"/>
          </a:xfrm>
          <a:prstGeom prst="rect">
            <a:avLst/>
          </a:prstGeom>
          <a:noFill/>
          <a:ln w="9525">
            <a:noFill/>
            <a:miter lim="800000"/>
            <a:headEnd/>
            <a:tailEnd/>
          </a:ln>
        </p:spPr>
        <p:txBody>
          <a:bodyPr wrap="square">
            <a:spAutoFit/>
          </a:bodyPr>
          <a:lstStyle/>
          <a:p>
            <a:pPr algn="ctr"/>
            <a:r>
              <a:rPr lang="en-US" sz="3200" dirty="0">
                <a:solidFill>
                  <a:schemeClr val="bg1"/>
                </a:solidFill>
                <a:latin typeface="Calibri" panose="020F0502020204030204" pitchFamily="34" charset="0"/>
                <a:cs typeface="Calibri" panose="020F0502020204030204" pitchFamily="34" charset="0"/>
              </a:rPr>
              <a:t>We need to be a </a:t>
            </a:r>
            <a:r>
              <a:rPr lang="en-US" sz="3200" b="1" dirty="0">
                <a:solidFill>
                  <a:schemeClr val="bg1"/>
                </a:solidFill>
                <a:latin typeface="Calibri" panose="020F0502020204030204" pitchFamily="34" charset="0"/>
                <a:cs typeface="Calibri" panose="020F0502020204030204" pitchFamily="34" charset="0"/>
              </a:rPr>
              <a:t>“hungering” </a:t>
            </a:r>
            <a:r>
              <a:rPr lang="en-US" sz="3200" dirty="0">
                <a:solidFill>
                  <a:schemeClr val="bg1"/>
                </a:solidFill>
                <a:latin typeface="Calibri" panose="020F0502020204030204" pitchFamily="34" charset="0"/>
                <a:cs typeface="Calibri" panose="020F0502020204030204" pitchFamily="34" charset="0"/>
              </a:rPr>
              <a:t>people (John 6:35)</a:t>
            </a:r>
          </a:p>
        </p:txBody>
      </p:sp>
      <p:sp>
        <p:nvSpPr>
          <p:cNvPr id="15" name="Rectangle 14">
            <a:extLst>
              <a:ext uri="{FF2B5EF4-FFF2-40B4-BE49-F238E27FC236}">
                <a16:creationId xmlns:a16="http://schemas.microsoft.com/office/drawing/2014/main" id="{85610AF6-8A94-4C6E-B462-7EF4B4544FEE}"/>
              </a:ext>
            </a:extLst>
          </p:cNvPr>
          <p:cNvSpPr/>
          <p:nvPr/>
        </p:nvSpPr>
        <p:spPr>
          <a:xfrm>
            <a:off x="0" y="0"/>
            <a:ext cx="304800" cy="6858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angle 15">
            <a:extLst>
              <a:ext uri="{FF2B5EF4-FFF2-40B4-BE49-F238E27FC236}">
                <a16:creationId xmlns:a16="http://schemas.microsoft.com/office/drawing/2014/main" id="{CCA75BA5-6D8F-4B9B-8D0B-45FC10EEB2E4}"/>
              </a:ext>
            </a:extLst>
          </p:cNvPr>
          <p:cNvSpPr/>
          <p:nvPr/>
        </p:nvSpPr>
        <p:spPr>
          <a:xfrm>
            <a:off x="11887200" y="0"/>
            <a:ext cx="304800" cy="6858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Rectangle 16">
            <a:extLst>
              <a:ext uri="{FF2B5EF4-FFF2-40B4-BE49-F238E27FC236}">
                <a16:creationId xmlns:a16="http://schemas.microsoft.com/office/drawing/2014/main" id="{4CC018ED-27F0-4D46-856B-B122AE88242C}"/>
              </a:ext>
            </a:extLst>
          </p:cNvPr>
          <p:cNvSpPr/>
          <p:nvPr/>
        </p:nvSpPr>
        <p:spPr>
          <a:xfrm>
            <a:off x="228600" y="0"/>
            <a:ext cx="11734800" cy="3048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Rectangle 17">
            <a:extLst>
              <a:ext uri="{FF2B5EF4-FFF2-40B4-BE49-F238E27FC236}">
                <a16:creationId xmlns:a16="http://schemas.microsoft.com/office/drawing/2014/main" id="{D9B1E0A3-29E3-4C68-8DB5-723BF54DC633}"/>
              </a:ext>
            </a:extLst>
          </p:cNvPr>
          <p:cNvSpPr/>
          <p:nvPr/>
        </p:nvSpPr>
        <p:spPr>
          <a:xfrm>
            <a:off x="228600" y="6172200"/>
            <a:ext cx="11734800" cy="381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TextBox 18">
            <a:extLst>
              <a:ext uri="{FF2B5EF4-FFF2-40B4-BE49-F238E27FC236}">
                <a16:creationId xmlns:a16="http://schemas.microsoft.com/office/drawing/2014/main" id="{8E5F134D-D070-40EC-AC63-8E16A9EBDA3D}"/>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blinds(horizontal)">
                                      <p:cBhvr>
                                        <p:cTn id="13" dur="500"/>
                                        <p:tgtEl>
                                          <p:spTgt spid="13"/>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blinds(horizontal)">
                                      <p:cBhvr>
                                        <p:cTn id="1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9462" name="Picture 7" descr="bread%20crumbs_multigrain.jpg"/>
          <p:cNvPicPr>
            <a:picLocks noChangeAspect="1"/>
          </p:cNvPicPr>
          <p:nvPr/>
        </p:nvPicPr>
        <p:blipFill>
          <a:blip r:embed="rId2" cstate="print">
            <a:clrChange>
              <a:clrFrom>
                <a:srgbClr val="FFFFFF"/>
              </a:clrFrom>
              <a:clrTo>
                <a:srgbClr val="FFFFFF">
                  <a:alpha val="0"/>
                </a:srgbClr>
              </a:clrTo>
            </a:clrChange>
          </a:blip>
          <a:srcRect/>
          <a:stretch>
            <a:fillRect/>
          </a:stretch>
        </p:blipFill>
        <p:spPr bwMode="auto">
          <a:xfrm>
            <a:off x="7848600" y="304800"/>
            <a:ext cx="2971800" cy="2774992"/>
          </a:xfrm>
          <a:prstGeom prst="rect">
            <a:avLst/>
          </a:prstGeom>
          <a:noFill/>
          <a:ln w="9525">
            <a:noFill/>
            <a:miter lim="800000"/>
            <a:headEnd/>
            <a:tailEnd/>
          </a:ln>
        </p:spPr>
      </p:pic>
      <p:sp>
        <p:nvSpPr>
          <p:cNvPr id="9" name="Oval 8"/>
          <p:cNvSpPr/>
          <p:nvPr/>
        </p:nvSpPr>
        <p:spPr>
          <a:xfrm>
            <a:off x="2133600" y="457200"/>
            <a:ext cx="5486400" cy="2515612"/>
          </a:xfrm>
          <a:prstGeom prst="ellipse">
            <a:avLst/>
          </a:prstGeom>
          <a:solidFill>
            <a:srgbClr val="CB966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TextBox 9"/>
          <p:cNvSpPr txBox="1"/>
          <p:nvPr/>
        </p:nvSpPr>
        <p:spPr>
          <a:xfrm>
            <a:off x="2286000" y="619542"/>
            <a:ext cx="5257800" cy="2123658"/>
          </a:xfrm>
          <a:prstGeom prst="rect">
            <a:avLst/>
          </a:prstGeom>
          <a:noFill/>
        </p:spPr>
        <p:txBody>
          <a:bodyPr wrap="square">
            <a:spAutoFit/>
          </a:bodyPr>
          <a:lstStyle/>
          <a:p>
            <a:pPr algn="ctr" fontAlgn="auto">
              <a:spcBef>
                <a:spcPts val="0"/>
              </a:spcBef>
              <a:spcAft>
                <a:spcPts val="0"/>
              </a:spcAft>
              <a:defRPr/>
            </a:pPr>
            <a:r>
              <a:rPr lang="en-US" sz="4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Contented</a:t>
            </a:r>
            <a:br>
              <a:rPr lang="en-US" sz="4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br>
            <a:r>
              <a:rPr lang="en-US" sz="4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with </a:t>
            </a:r>
          </a:p>
          <a:p>
            <a:pPr algn="ctr" fontAlgn="auto">
              <a:spcBef>
                <a:spcPts val="0"/>
              </a:spcBef>
              <a:spcAft>
                <a:spcPts val="0"/>
              </a:spcAft>
              <a:defRPr/>
            </a:pPr>
            <a:r>
              <a:rPr lang="en-US" sz="4400" b="1"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Crumbs</a:t>
            </a:r>
            <a:endParaRPr lang="en-US" sz="4400" dirty="0">
              <a:solidFill>
                <a:schemeClr val="accent2">
                  <a:lumMod val="5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15" name="TextBox 14"/>
          <p:cNvSpPr txBox="1">
            <a:spLocks noChangeArrowheads="1"/>
          </p:cNvSpPr>
          <p:nvPr/>
        </p:nvSpPr>
        <p:spPr bwMode="auto">
          <a:xfrm>
            <a:off x="457200" y="2972812"/>
            <a:ext cx="11277600" cy="3046988"/>
          </a:xfrm>
          <a:prstGeom prst="rect">
            <a:avLst/>
          </a:prstGeom>
          <a:noFill/>
          <a:ln w="9525">
            <a:noFill/>
            <a:miter lim="800000"/>
            <a:headEnd/>
            <a:tailEnd/>
          </a:ln>
        </p:spPr>
        <p:txBody>
          <a:bodyPr wrap="square">
            <a:spAutoFit/>
          </a:bodyPr>
          <a:lstStyle/>
          <a:p>
            <a:pPr algn="ctr"/>
            <a:r>
              <a:rPr lang="en-US" sz="3200" dirty="0">
                <a:latin typeface="Calibri" panose="020F0502020204030204" pitchFamily="34" charset="0"/>
                <a:cs typeface="Calibri" panose="020F0502020204030204" pitchFamily="34" charset="0"/>
              </a:rPr>
              <a:t>“Do not be deceived, God is not mocked; for whatever a man sows, that he will also reap. For he who sows to his flesh will of the flesh reap corruption, but he who sows to the Spirit will of the Spirit reap everlasting life. And let us not grow weary while doing good, for in due season we shall reap if we do not lose heart.”</a:t>
            </a:r>
            <a:br>
              <a:rPr lang="en-US" sz="3200" dirty="0">
                <a:latin typeface="Calibri" panose="020F0502020204030204" pitchFamily="34" charset="0"/>
                <a:cs typeface="Calibri" panose="020F0502020204030204" pitchFamily="34" charset="0"/>
              </a:rPr>
            </a:br>
            <a:r>
              <a:rPr lang="en-US" sz="3200" b="1" dirty="0">
                <a:latin typeface="Calibri" panose="020F0502020204030204" pitchFamily="34" charset="0"/>
                <a:cs typeface="Calibri" panose="020F0502020204030204" pitchFamily="34" charset="0"/>
              </a:rPr>
              <a:t>Galatians 6:7-9 </a:t>
            </a:r>
            <a:endParaRPr lang="en-US" sz="3200" dirty="0">
              <a:latin typeface="Calibri" panose="020F0502020204030204" pitchFamily="34" charset="0"/>
              <a:cs typeface="Calibri" panose="020F0502020204030204" pitchFamily="34" charset="0"/>
            </a:endParaRPr>
          </a:p>
        </p:txBody>
      </p:sp>
      <p:sp>
        <p:nvSpPr>
          <p:cNvPr id="11" name="Rectangle 10">
            <a:extLst>
              <a:ext uri="{FF2B5EF4-FFF2-40B4-BE49-F238E27FC236}">
                <a16:creationId xmlns:a16="http://schemas.microsoft.com/office/drawing/2014/main" id="{A68892C1-B48B-4F5D-AD63-DCB8325F7193}"/>
              </a:ext>
            </a:extLst>
          </p:cNvPr>
          <p:cNvSpPr/>
          <p:nvPr/>
        </p:nvSpPr>
        <p:spPr>
          <a:xfrm>
            <a:off x="0" y="0"/>
            <a:ext cx="304800" cy="6858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a:extLst>
              <a:ext uri="{FF2B5EF4-FFF2-40B4-BE49-F238E27FC236}">
                <a16:creationId xmlns:a16="http://schemas.microsoft.com/office/drawing/2014/main" id="{5F02A3BD-13D2-41C9-9783-3CE8025A6B19}"/>
              </a:ext>
            </a:extLst>
          </p:cNvPr>
          <p:cNvSpPr/>
          <p:nvPr/>
        </p:nvSpPr>
        <p:spPr>
          <a:xfrm>
            <a:off x="11887200" y="0"/>
            <a:ext cx="304800" cy="6858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a:extLst>
              <a:ext uri="{FF2B5EF4-FFF2-40B4-BE49-F238E27FC236}">
                <a16:creationId xmlns:a16="http://schemas.microsoft.com/office/drawing/2014/main" id="{6965BE96-564B-49B4-85A8-35B519B8379B}"/>
              </a:ext>
            </a:extLst>
          </p:cNvPr>
          <p:cNvSpPr/>
          <p:nvPr/>
        </p:nvSpPr>
        <p:spPr>
          <a:xfrm>
            <a:off x="228600" y="0"/>
            <a:ext cx="11734800" cy="3048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a:extLst>
              <a:ext uri="{FF2B5EF4-FFF2-40B4-BE49-F238E27FC236}">
                <a16:creationId xmlns:a16="http://schemas.microsoft.com/office/drawing/2014/main" id="{129EC4A1-C5A0-4E14-A682-6D454D76854A}"/>
              </a:ext>
            </a:extLst>
          </p:cNvPr>
          <p:cNvSpPr/>
          <p:nvPr/>
        </p:nvSpPr>
        <p:spPr>
          <a:xfrm>
            <a:off x="228600" y="6172200"/>
            <a:ext cx="11734800" cy="381000"/>
          </a:xfrm>
          <a:prstGeom prst="rect">
            <a:avLst/>
          </a:prstGeom>
          <a:solidFill>
            <a:srgbClr val="CB96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TextBox 15">
            <a:extLst>
              <a:ext uri="{FF2B5EF4-FFF2-40B4-BE49-F238E27FC236}">
                <a16:creationId xmlns:a16="http://schemas.microsoft.com/office/drawing/2014/main" id="{60B584E8-C7B2-42FA-BDE5-5ADA35CAFBC7}"/>
              </a:ext>
            </a:extLst>
          </p:cNvPr>
          <p:cNvSpPr txBox="1"/>
          <p:nvPr/>
        </p:nvSpPr>
        <p:spPr>
          <a:xfrm>
            <a:off x="0" y="6519446"/>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cs typeface="Calibri" panose="020F0502020204030204" pitchFamily="34" charset="0"/>
              </a:rPr>
              <a:t>Richie Thetford									              www.thetfordcountry.com</a:t>
            </a:r>
          </a:p>
        </p:txBody>
      </p:sp>
    </p:spTree>
  </p:cSld>
  <p:clrMapOvr>
    <a:masterClrMapping/>
  </p:clrMapOvr>
  <mc:AlternateContent xmlns:mc="http://schemas.openxmlformats.org/markup-compatibility/2006" xmlns:p14="http://schemas.microsoft.com/office/powerpoint/2010/main">
    <mc:Choice Requires="p14">
      <p:transition spd="slow" p14:dur="225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287</TotalTime>
  <Words>576</Words>
  <Application>Microsoft Office PowerPoint</Application>
  <PresentationFormat>Widescreen</PresentationFormat>
  <Paragraphs>63</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Franklin Gothic Book</vt:lpstr>
      <vt:lpstr>Franklin Gothic Medium</vt:lpstr>
      <vt:lpstr>Myriad Web Pro</vt:lpstr>
      <vt:lpstr>Wingdings 2</vt:lpstr>
      <vt:lpstr>Trek</vt:lpstr>
      <vt:lpstr>PowerPoint Presentation</vt:lpstr>
      <vt:lpstr>PowerPoint Presentation</vt:lpstr>
      <vt:lpstr>Ways in which we become contented with crumbs </vt:lpstr>
      <vt:lpstr>The value of seeking</vt:lpstr>
      <vt:lpstr>What can we do? </vt:lpstr>
      <vt:lpstr>What can we do?</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Thetford</dc:creator>
  <cp:lastModifiedBy>Richard Thetford</cp:lastModifiedBy>
  <cp:revision>24</cp:revision>
  <dcterms:created xsi:type="dcterms:W3CDTF">2010-08-10T23:56:38Z</dcterms:created>
  <dcterms:modified xsi:type="dcterms:W3CDTF">2022-09-11T21:42:03Z</dcterms:modified>
</cp:coreProperties>
</file>