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643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C9EA1E-98C4-4A2E-AAC3-800E357DC9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17904" y="1517904"/>
            <a:ext cx="9144000" cy="2798064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A96B1FA-5AE6-4D57-B37B-4AA0216007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17904" y="4572000"/>
            <a:ext cx="9144000" cy="1527048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1F49B66-DBC3-45EE-A6E1-DE10A6C186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3F9AFA87-1417-4992-ABD9-27C3BC8CC883}" type="datetimeFigureOut">
              <a:rPr lang="en-US" smtClean="0"/>
              <a:pPr algn="r"/>
              <a:t>2/14/2021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41085F0-1967-4B4F-9824-58E9F2E051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1000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0AEDEE5-31B5-4868-8C16-47FF43E27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4750239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prestige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DF9454-6F74-46A8-B299-4AF451BFB9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F55CA9-A0BD-4609-9307-BAF987B262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5E4293-851E-4FA2-BFF2-B646A42369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2/14/2021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A907F5-F26D-4A91-8D70-AB54F8B43D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8ACBD8-D942-449E-A2B8-358CD1365C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7243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prestige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DA50897-0C2E-420B-9A38-A8D5C1D7278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450317" y="1517904"/>
            <a:ext cx="2220731" cy="454678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EDB2173-32A5-4677-A08F-DAB8FD430D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517904" y="1517904"/>
            <a:ext cx="6562553" cy="454678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DB124D-B801-4A6A-9DAF-EBC1B98FE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2/14/2021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DAF8DF-2544-45A5-B62B-BB7948FCC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AC232D-131E-4BE6-8E2E-BAF5A30846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3299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prestig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4C5BB2-C09C-49B0-BAFA-DE1801CD3E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A47C21-944D-47FE-9519-A255188371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7CE36D-6B7B-4D5E-831E-34A4286D6E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2/14/2021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2AD668-6E19-425C-88F7-AF4220662C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905C53-CF7C-4936-9E35-1BEBD68362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5126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prestig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146C78-A717-4E1F-A742-FD5AECA03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7904" y="1517904"/>
            <a:ext cx="91440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A1270D-CCAE-4437-A0C0-052D111DFC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17904" y="4572000"/>
            <a:ext cx="91440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9F006A-7EEE-4DB0-8F92-D34C0D46C3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2/14/2021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A3F2ED-2B0E-44A9-8603-286CA06345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4D801C-6B4E-40B6-9D6E-558192264D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9145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prestig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446AA-9418-4C3E-901B-8E2806122E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997482-2CA6-4707-976E-6FD4B57BFE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17904" y="2980944"/>
            <a:ext cx="4334256" cy="31181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B909652-DD12-479C-B639-9452CBA8C0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36792" y="2980944"/>
            <a:ext cx="4334256" cy="31181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0EC7A6-AFB1-4989-A0B4-B422D5B2C6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2/14/2021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D2117C-B497-4647-A66B-1887750FB5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E8C7AF-5092-416B-B61C-F41D3C573E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66295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prestig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90CDE0-3FEB-42A0-8BCC-7DADE7D4A6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17905" y="2944368"/>
            <a:ext cx="4334256" cy="606026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B778B8B-E9A3-44BE-85A6-3E316659A9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517904" y="3644987"/>
            <a:ext cx="4334256" cy="244964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0BF1BCA-A435-4779-A6FE-15207141F51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36792" y="2944368"/>
            <a:ext cx="4334256" cy="606026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49B1923-9749-49E3-88FA-75C326E6719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36792" y="3644987"/>
            <a:ext cx="4334256" cy="244964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F3A70F0-5AFA-4C5A-812B-220C6A38DB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2/14/2021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76AF721-83FE-4B57-B910-C395D23FDE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56A5893-52F1-44A1-AE8E-CF094DB41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D9D22302-83E3-4E22-93DF-1E5D463B64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28339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prestig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ED85A6-A4E6-4160-BE43-8146A98946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BA24A80-0792-4B3B-BB5A-8B2BD91095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2/14/2021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526116E-7A6D-485F-9FA2-25F94D4F40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309ADCC-C5F2-4D90-B153-93DF558582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3768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prestig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7862271-51F6-4122-9709-D279042F88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2/14/2021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2CFE08-03FE-487B-8963-9FAD3049CF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935A50-18AE-4CB1-BB10-1CBDD8A7C2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6606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prestige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11F683-796D-458C-9B32-A385D604DB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7904" y="1517904"/>
            <a:ext cx="3145536" cy="1792224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B1F0BD-641B-4148-BCB3-2704218C80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0952" y="1517904"/>
            <a:ext cx="5330952" cy="458114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28C843-B846-4456-9720-71B7D4FF40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517904" y="3483864"/>
            <a:ext cx="3145536" cy="2615184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3A3A03-31BD-4E7E-879A-A1C7184970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2/14/2021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A39078-7D38-4851-A363-B6BC179A50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1FF25E-A25D-47AA-94EB-580A74F01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1515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prestige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EE83B4-9B31-4F73-9767-163636522F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7904" y="1517904"/>
            <a:ext cx="3145536" cy="1792224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C7CFC30-8163-47A0-A97F-3F2C3A3BE73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49240" y="764032"/>
            <a:ext cx="6089904" cy="5330952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AF1B390-0C23-466E-987C-26420A5F09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517904" y="3483864"/>
            <a:ext cx="3145536" cy="2615184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C9CA7C-B9D0-4A72-8061-1E02AA15FE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2/14/2021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3EFC84-C9FE-4BFA-9B4E-4516A1362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01A469-3EFC-4F94-8482-378582E1C1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8976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prestig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B1D84C-7934-4E5B-B6E4-A1D6EC2995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7904" y="1517904"/>
            <a:ext cx="9144000" cy="134416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6A990F-40AC-447A-964A-840C94A647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17904" y="2971800"/>
            <a:ext cx="9144000" cy="31272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D832A1-FFBA-48B6-B2D0-E5414F12838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805672" y="6400800"/>
            <a:ext cx="18653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 algn="r"/>
            <a:fld id="{3F9AFA87-1417-4992-ABD9-27C3BC8CC883}" type="datetimeFigureOut">
              <a:rPr lang="en-US" smtClean="0"/>
              <a:pPr algn="r"/>
              <a:t>2/14/2021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933EC1-4EE2-4453-841C-CFDFE70894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8952" y="6400800"/>
            <a:ext cx="60990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sz="10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CEBA78-E732-44EF-BA0B-FC42F79313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99648" y="6400800"/>
            <a:ext cx="5303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>
                <a:solidFill>
                  <a:schemeClr val="tx1"/>
                </a:solidFill>
              </a:defRPr>
            </a:lvl1pPr>
          </a:lstStyle>
          <a:p>
            <a:fld id="{CB1E4CB7-CB13-4810-BF18-BE31AFC64F93}" type="slidenum">
              <a:rPr lang="en-US" smtClean="0"/>
              <a:pPr/>
              <a:t>‹#›</a:t>
            </a:fld>
            <a:endParaRPr lang="en-US" sz="1000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49306479-8C4D-4E4A-A330-DFC80A8A01BE}"/>
              </a:ext>
            </a:extLst>
          </p:cNvPr>
          <p:cNvSpPr/>
          <p:nvPr/>
        </p:nvSpPr>
        <p:spPr>
          <a:xfrm>
            <a:off x="0" y="0"/>
            <a:ext cx="12192000" cy="6105524"/>
          </a:xfrm>
          <a:custGeom>
            <a:avLst/>
            <a:gdLst>
              <a:gd name="connsiteX0" fmla="*/ 0 w 12192000"/>
              <a:gd name="connsiteY0" fmla="*/ 0 h 6105524"/>
              <a:gd name="connsiteX1" fmla="*/ 12192000 w 12192000"/>
              <a:gd name="connsiteY1" fmla="*/ 0 h 6105524"/>
              <a:gd name="connsiteX2" fmla="*/ 12192000 w 12192000"/>
              <a:gd name="connsiteY2" fmla="*/ 6105524 h 6105524"/>
              <a:gd name="connsiteX3" fmla="*/ 11435080 w 12192000"/>
              <a:gd name="connsiteY3" fmla="*/ 6105524 h 6105524"/>
              <a:gd name="connsiteX4" fmla="*/ 11435080 w 12192000"/>
              <a:gd name="connsiteY4" fmla="*/ 771523 h 6105524"/>
              <a:gd name="connsiteX5" fmla="*/ 767080 w 12192000"/>
              <a:gd name="connsiteY5" fmla="*/ 771523 h 6105524"/>
              <a:gd name="connsiteX6" fmla="*/ 767080 w 12192000"/>
              <a:gd name="connsiteY6" fmla="*/ 6105524 h 6105524"/>
              <a:gd name="connsiteX7" fmla="*/ 0 w 12192000"/>
              <a:gd name="connsiteY7" fmla="*/ 6105524 h 6105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105524">
                <a:moveTo>
                  <a:pt x="0" y="0"/>
                </a:moveTo>
                <a:lnTo>
                  <a:pt x="12192000" y="0"/>
                </a:lnTo>
                <a:lnTo>
                  <a:pt x="12192000" y="6105524"/>
                </a:lnTo>
                <a:lnTo>
                  <a:pt x="11435080" y="6105524"/>
                </a:lnTo>
                <a:lnTo>
                  <a:pt x="11435080" y="771523"/>
                </a:lnTo>
                <a:lnTo>
                  <a:pt x="767080" y="771523"/>
                </a:lnTo>
                <a:lnTo>
                  <a:pt x="767080" y="6105524"/>
                </a:lnTo>
                <a:lnTo>
                  <a:pt x="0" y="6105524"/>
                </a:lnTo>
                <a:close/>
              </a:path>
            </a:pathLst>
          </a:custGeom>
          <a:gradFill flip="none" rotWithShape="1">
            <a:gsLst>
              <a:gs pos="10000">
                <a:schemeClr val="accent5"/>
              </a:gs>
              <a:gs pos="90000">
                <a:schemeClr val="accent1"/>
              </a:gs>
              <a:gs pos="70000">
                <a:schemeClr val="accent2"/>
              </a:gs>
              <a:gs pos="30000">
                <a:schemeClr val="accent4"/>
              </a:gs>
              <a:gs pos="50000">
                <a:schemeClr val="accent3">
                  <a:lumMod val="60000"/>
                  <a:lumOff val="40000"/>
                </a:schemeClr>
              </a:gs>
            </a:gsLst>
            <a:lin ang="7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4418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prestige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5000"/>
        </a:lnSpc>
        <a:spcBef>
          <a:spcPct val="0"/>
        </a:spcBef>
        <a:buNone/>
        <a:defRPr sz="42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5760" indent="-365760" algn="l" defTabSz="914400" rtl="0" eaLnBrk="1" latinLnBrk="0" hangingPunct="1">
        <a:lnSpc>
          <a:spcPct val="105000"/>
        </a:lnSpc>
        <a:spcBef>
          <a:spcPts val="900"/>
        </a:spcBef>
        <a:buClr>
          <a:schemeClr val="accent5"/>
        </a:buClr>
        <a:buFont typeface="Avenir Next LT Pro" panose="020B0504020202020204" pitchFamily="34" charset="0"/>
        <a:buChar char="+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365760" indent="0" algn="l" defTabSz="914400" rtl="0" eaLnBrk="1" latinLnBrk="0" hangingPunct="1">
        <a:lnSpc>
          <a:spcPct val="105000"/>
        </a:lnSpc>
        <a:spcBef>
          <a:spcPts val="900"/>
        </a:spcBef>
        <a:buFont typeface="Arial" panose="020B0604020202020204" pitchFamily="34" charset="0"/>
        <a:buNone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640080" indent="-274320" algn="l" defTabSz="914400" rtl="0" eaLnBrk="1" latinLnBrk="0" hangingPunct="1">
        <a:lnSpc>
          <a:spcPct val="105000"/>
        </a:lnSpc>
        <a:spcBef>
          <a:spcPts val="600"/>
        </a:spcBef>
        <a:buClr>
          <a:schemeClr val="accent5"/>
        </a:buClr>
        <a:buFont typeface="Avenir Next LT Pro" panose="020B0504020202020204" pitchFamily="34" charset="0"/>
        <a:buChar char="+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640080" indent="0" algn="l" defTabSz="914400" rtl="0" eaLnBrk="1" latinLnBrk="0" hangingPunct="1">
        <a:lnSpc>
          <a:spcPct val="105000"/>
        </a:lnSpc>
        <a:spcBef>
          <a:spcPts val="600"/>
        </a:spcBef>
        <a:buFontTx/>
        <a:buNone/>
        <a:defRPr sz="1800" i="1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886968" indent="-274320" algn="l" defTabSz="914400" rtl="0" eaLnBrk="1" latinLnBrk="0" hangingPunct="1">
        <a:lnSpc>
          <a:spcPct val="105000"/>
        </a:lnSpc>
        <a:spcBef>
          <a:spcPts val="600"/>
        </a:spcBef>
        <a:buClr>
          <a:schemeClr val="accent5"/>
        </a:buClr>
        <a:buFont typeface="Avenir Next LT Pro" panose="020B0504020202020204" pitchFamily="34" charset="0"/>
        <a:buChar char="+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f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erson holding his chin&#10;&#10;Description automatically generated with low confidence">
            <a:extLst>
              <a:ext uri="{FF2B5EF4-FFF2-40B4-BE49-F238E27FC236}">
                <a16:creationId xmlns:a16="http://schemas.microsoft.com/office/drawing/2014/main" id="{F8E753C3-D912-4BDD-BBC1-1C63E873AC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6573" y="770805"/>
            <a:ext cx="8878855" cy="591923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1231C5E-DFD5-4141-B73C-B70A9CDA8B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874068" y="780136"/>
            <a:ext cx="3554963" cy="2416622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Condemned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by the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Tongue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9BFACCF-4363-444C-8B30-1C29D6BAD754}"/>
              </a:ext>
            </a:extLst>
          </p:cNvPr>
          <p:cNvSpPr txBox="1"/>
          <p:nvPr/>
        </p:nvSpPr>
        <p:spPr>
          <a:xfrm>
            <a:off x="0" y="6522099"/>
            <a:ext cx="12192000" cy="33855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Richard Thetford			  						              www.thetfordcountry.com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47375EC-5FAD-4B40-BD02-940534C02CDB}"/>
              </a:ext>
            </a:extLst>
          </p:cNvPr>
          <p:cNvSpPr txBox="1"/>
          <p:nvPr/>
        </p:nvSpPr>
        <p:spPr>
          <a:xfrm>
            <a:off x="9050694" y="5924935"/>
            <a:ext cx="24166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James 3:2</a:t>
            </a:r>
          </a:p>
        </p:txBody>
      </p:sp>
    </p:spTree>
    <p:extLst>
      <p:ext uri="{BB962C8B-B14F-4D97-AF65-F5344CB8AC3E}">
        <p14:creationId xmlns:p14="http://schemas.microsoft.com/office/powerpoint/2010/main" val="36313132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prestig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02276C-9571-4EF4-89AA-C38AB80706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3423" y="864761"/>
            <a:ext cx="9144000" cy="1344168"/>
          </a:xfrm>
        </p:spPr>
        <p:txBody>
          <a:bodyPr>
            <a:normAutofit/>
          </a:bodyPr>
          <a:lstStyle/>
          <a:p>
            <a:r>
              <a:rPr lang="en-US" sz="60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Lying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5CA404-AA8F-41DC-A6BC-74EDD5C5EB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3423" y="2104053"/>
            <a:ext cx="9144000" cy="312724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Deliberately telling something</a:t>
            </a:r>
            <a:b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that is not true</a:t>
            </a:r>
          </a:p>
          <a:p>
            <a:pPr marL="822960" lvl="1" indent="-457200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US" sz="32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Ephesians 4:25</a:t>
            </a:r>
          </a:p>
          <a:p>
            <a:pPr marL="822960" lvl="1" indent="-457200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US" sz="32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Revelation 21:8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9335782-A81F-4D77-BC27-071BD7440D55}"/>
              </a:ext>
            </a:extLst>
          </p:cNvPr>
          <p:cNvSpPr txBox="1"/>
          <p:nvPr/>
        </p:nvSpPr>
        <p:spPr>
          <a:xfrm>
            <a:off x="0" y="6522099"/>
            <a:ext cx="12192000" cy="33855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Richard Thetford			  						              www.thetfordcountry.com</a:t>
            </a:r>
          </a:p>
        </p:txBody>
      </p:sp>
      <p:pic>
        <p:nvPicPr>
          <p:cNvPr id="6" name="Picture 5" descr="A person talking on a cell phone&#10;&#10;Description automatically generated with low confidence">
            <a:extLst>
              <a:ext uri="{FF2B5EF4-FFF2-40B4-BE49-F238E27FC236}">
                <a16:creationId xmlns:a16="http://schemas.microsoft.com/office/drawing/2014/main" id="{167B1C58-4461-4AF9-818E-4D3F832957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3339" y="2814921"/>
            <a:ext cx="6755238" cy="3292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71151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prestig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02276C-9571-4EF4-89AA-C38AB80706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3423" y="864761"/>
            <a:ext cx="9144000" cy="1344168"/>
          </a:xfrm>
        </p:spPr>
        <p:txBody>
          <a:bodyPr>
            <a:normAutofit/>
          </a:bodyPr>
          <a:lstStyle/>
          <a:p>
            <a:r>
              <a:rPr lang="en-US" sz="60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Gossip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5CA404-AA8F-41DC-A6BC-74EDD5C5EB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3423" y="2104053"/>
            <a:ext cx="9144000" cy="312724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“Idle talk” about others</a:t>
            </a:r>
          </a:p>
          <a:p>
            <a:pPr marL="822960" lvl="1" indent="-457200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US" sz="32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 Timothy 5:13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9335782-A81F-4D77-BC27-071BD7440D55}"/>
              </a:ext>
            </a:extLst>
          </p:cNvPr>
          <p:cNvSpPr txBox="1"/>
          <p:nvPr/>
        </p:nvSpPr>
        <p:spPr>
          <a:xfrm>
            <a:off x="0" y="6522099"/>
            <a:ext cx="12192000" cy="33855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Richard Thetford			  						              www.thetfordcountry.com</a:t>
            </a:r>
          </a:p>
        </p:txBody>
      </p:sp>
      <p:pic>
        <p:nvPicPr>
          <p:cNvPr id="6" name="Picture 5" descr="A picture containing person, wall, indoor&#10;&#10;Description automatically generated">
            <a:extLst>
              <a:ext uri="{FF2B5EF4-FFF2-40B4-BE49-F238E27FC236}">
                <a16:creationId xmlns:a16="http://schemas.microsoft.com/office/drawing/2014/main" id="{2BA64393-34A9-4598-A84B-48A7DDEE7D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0034" y="2751496"/>
            <a:ext cx="6848544" cy="3369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37671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prestige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02276C-9571-4EF4-89AA-C38AB80706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3423" y="864761"/>
            <a:ext cx="9144000" cy="1344168"/>
          </a:xfrm>
        </p:spPr>
        <p:txBody>
          <a:bodyPr>
            <a:normAutofit/>
          </a:bodyPr>
          <a:lstStyle/>
          <a:p>
            <a:r>
              <a:rPr lang="en-US" sz="6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Filthy Language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5CA404-AA8F-41DC-A6BC-74EDD5C5EB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3423" y="2104053"/>
            <a:ext cx="9144000" cy="312724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Very common; used often</a:t>
            </a:r>
            <a:b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in our society today</a:t>
            </a:r>
          </a:p>
          <a:p>
            <a:pPr marL="822960" lvl="1" indent="-457200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US" sz="32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Colossians 2:8</a:t>
            </a:r>
          </a:p>
          <a:p>
            <a:pPr marL="822960" lvl="1" indent="-457200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US" sz="32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Ephesians 4:29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9335782-A81F-4D77-BC27-071BD7440D55}"/>
              </a:ext>
            </a:extLst>
          </p:cNvPr>
          <p:cNvSpPr txBox="1"/>
          <p:nvPr/>
        </p:nvSpPr>
        <p:spPr>
          <a:xfrm>
            <a:off x="0" y="6522099"/>
            <a:ext cx="12192000" cy="33855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Richard Thetford			  						              www.thetfordcountry.com</a:t>
            </a:r>
          </a:p>
        </p:txBody>
      </p:sp>
      <p:pic>
        <p:nvPicPr>
          <p:cNvPr id="6" name="Picture 5" descr="A picture containing text, person&#10;&#10;Description automatically generated">
            <a:extLst>
              <a:ext uri="{FF2B5EF4-FFF2-40B4-BE49-F238E27FC236}">
                <a16:creationId xmlns:a16="http://schemas.microsoft.com/office/drawing/2014/main" id="{042AED96-013C-465C-8BE8-2338E19BE2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4954" y="2687217"/>
            <a:ext cx="6121069" cy="340576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27BD416-DB52-47CA-A844-DE716E6FF71D}"/>
              </a:ext>
            </a:extLst>
          </p:cNvPr>
          <p:cNvSpPr txBox="1"/>
          <p:nvPr/>
        </p:nvSpPr>
        <p:spPr>
          <a:xfrm>
            <a:off x="7249886" y="5542381"/>
            <a:ext cx="2015412" cy="430887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Ephesians 4:29</a:t>
            </a:r>
          </a:p>
        </p:txBody>
      </p:sp>
    </p:spTree>
    <p:extLst>
      <p:ext uri="{BB962C8B-B14F-4D97-AF65-F5344CB8AC3E}">
        <p14:creationId xmlns:p14="http://schemas.microsoft.com/office/powerpoint/2010/main" val="23829951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prestige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02276C-9571-4EF4-89AA-C38AB80706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3423" y="864761"/>
            <a:ext cx="9144000" cy="1344168"/>
          </a:xfrm>
        </p:spPr>
        <p:txBody>
          <a:bodyPr>
            <a:normAutofit/>
          </a:bodyPr>
          <a:lstStyle/>
          <a:p>
            <a:r>
              <a:rPr lang="en-US" sz="6000" b="1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Using God’s Name in Vain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5CA404-AA8F-41DC-A6BC-74EDD5C5EB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3423" y="2104053"/>
            <a:ext cx="9144000" cy="312724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God condemns the vain</a:t>
            </a:r>
            <a:b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use of His name</a:t>
            </a:r>
          </a:p>
          <a:p>
            <a:pPr marL="822960" lvl="1" indent="-457200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US" sz="32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Exodus 20:7</a:t>
            </a:r>
          </a:p>
          <a:p>
            <a:pPr marL="822960" lvl="1" indent="-457200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US" sz="32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Leviticus 24:16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9335782-A81F-4D77-BC27-071BD7440D55}"/>
              </a:ext>
            </a:extLst>
          </p:cNvPr>
          <p:cNvSpPr txBox="1"/>
          <p:nvPr/>
        </p:nvSpPr>
        <p:spPr>
          <a:xfrm>
            <a:off x="0" y="6522099"/>
            <a:ext cx="12192000" cy="33855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Richard Thetford			  						              www.thetfordcountry.com</a:t>
            </a:r>
          </a:p>
        </p:txBody>
      </p:sp>
      <p:pic>
        <p:nvPicPr>
          <p:cNvPr id="6" name="Picture 5" descr="Graphical user interface&#10;&#10;Description automatically generated with low confidence">
            <a:extLst>
              <a:ext uri="{FF2B5EF4-FFF2-40B4-BE49-F238E27FC236}">
                <a16:creationId xmlns:a16="http://schemas.microsoft.com/office/drawing/2014/main" id="{B01E2192-96AE-4FC0-86FB-0333ECB3C7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4270" y="2282527"/>
            <a:ext cx="5374308" cy="3842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24376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prestige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02276C-9571-4EF4-89AA-C38AB80706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3423" y="864761"/>
            <a:ext cx="9144000" cy="1344168"/>
          </a:xfrm>
        </p:spPr>
        <p:txBody>
          <a:bodyPr>
            <a:normAutofit/>
          </a:bodyPr>
          <a:lstStyle/>
          <a:p>
            <a:r>
              <a:rPr lang="en-US" sz="6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Complaining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5CA404-AA8F-41DC-A6BC-74EDD5C5EB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3423" y="2104053"/>
            <a:ext cx="9144000" cy="312724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God destroyed His own people</a:t>
            </a:r>
            <a:b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because of their complaining</a:t>
            </a:r>
          </a:p>
          <a:p>
            <a:pPr marL="822960" lvl="1" indent="-457200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US" sz="32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 Corinthians 10:10</a:t>
            </a:r>
          </a:p>
          <a:p>
            <a:pPr marL="822960" lvl="1" indent="-457200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US" sz="32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Philippians 2:14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9335782-A81F-4D77-BC27-071BD7440D55}"/>
              </a:ext>
            </a:extLst>
          </p:cNvPr>
          <p:cNvSpPr txBox="1"/>
          <p:nvPr/>
        </p:nvSpPr>
        <p:spPr>
          <a:xfrm>
            <a:off x="0" y="6522099"/>
            <a:ext cx="12192000" cy="33855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Richard Thetford			  						              www.thetfordcountry.com</a:t>
            </a:r>
          </a:p>
        </p:txBody>
      </p:sp>
      <p:pic>
        <p:nvPicPr>
          <p:cNvPr id="6" name="Picture 5" descr="A picture containing person, wearing, person, jacket&#10;&#10;Description automatically generated">
            <a:extLst>
              <a:ext uri="{FF2B5EF4-FFF2-40B4-BE49-F238E27FC236}">
                <a16:creationId xmlns:a16="http://schemas.microsoft.com/office/drawing/2014/main" id="{BDE36055-7658-4B91-889B-35C53CF353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5143" y="3312367"/>
            <a:ext cx="6113107" cy="2799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79985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prestige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erson holding his chin&#10;&#10;Description automatically generated with low confidence">
            <a:extLst>
              <a:ext uri="{FF2B5EF4-FFF2-40B4-BE49-F238E27FC236}">
                <a16:creationId xmlns:a16="http://schemas.microsoft.com/office/drawing/2014/main" id="{F8E753C3-D912-4BDD-BBC1-1C63E873AC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6573" y="770805"/>
            <a:ext cx="8878855" cy="591923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1231C5E-DFD5-4141-B73C-B70A9CDA8B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73471" y="770806"/>
            <a:ext cx="3238691" cy="3362656"/>
          </a:xfrm>
        </p:spPr>
        <p:txBody>
          <a:bodyPr>
            <a:normAutofit fontScale="90000"/>
          </a:bodyPr>
          <a:lstStyle/>
          <a:p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“For by</a:t>
            </a:r>
            <a:b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32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your words</a:t>
            </a:r>
            <a:b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you will be justified, and by</a:t>
            </a:r>
            <a:b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32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your words</a:t>
            </a:r>
            <a:b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you will be condemned.”</a:t>
            </a:r>
            <a:b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Matthew 12:37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9BFACCF-4363-444C-8B30-1C29D6BAD754}"/>
              </a:ext>
            </a:extLst>
          </p:cNvPr>
          <p:cNvSpPr txBox="1"/>
          <p:nvPr/>
        </p:nvSpPr>
        <p:spPr>
          <a:xfrm>
            <a:off x="0" y="6522099"/>
            <a:ext cx="12192000" cy="33855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Richard Thetford			  						              www.thetfordcountry.com</a:t>
            </a:r>
          </a:p>
        </p:txBody>
      </p:sp>
    </p:spTree>
    <p:extLst>
      <p:ext uri="{BB962C8B-B14F-4D97-AF65-F5344CB8AC3E}">
        <p14:creationId xmlns:p14="http://schemas.microsoft.com/office/powerpoint/2010/main" val="39752844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PrismaticVTI">
  <a:themeElements>
    <a:clrScheme name="Prismatic">
      <a:dk1>
        <a:sysClr val="windowText" lastClr="000000"/>
      </a:dk1>
      <a:lt1>
        <a:sysClr val="window" lastClr="FFFFFF"/>
      </a:lt1>
      <a:dk2>
        <a:srgbClr val="131523"/>
      </a:dk2>
      <a:lt2>
        <a:srgbClr val="E7E6E6"/>
      </a:lt2>
      <a:accent1>
        <a:srgbClr val="42B3BD"/>
      </a:accent1>
      <a:accent2>
        <a:srgbClr val="51B851"/>
      </a:accent2>
      <a:accent3>
        <a:srgbClr val="B5A603"/>
      </a:accent3>
      <a:accent4>
        <a:srgbClr val="F58505"/>
      </a:accent4>
      <a:accent5>
        <a:srgbClr val="FA2481"/>
      </a:accent5>
      <a:accent6>
        <a:srgbClr val="9CA2AB"/>
      </a:accent6>
      <a:hlink>
        <a:srgbClr val="FA2481"/>
      </a:hlink>
      <a:folHlink>
        <a:srgbClr val="57618E"/>
      </a:folHlink>
    </a:clrScheme>
    <a:fontScheme name="Custom 166">
      <a:majorFont>
        <a:latin typeface="Aharoni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ismaticVTI" id="{DA44D624-A564-4DE8-8446-0CD5C485C979}" vid="{8B2B1550-B69C-4156-BAEC-B2E559F94BD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Prismatic</Template>
  <TotalTime>314</TotalTime>
  <Words>236</Words>
  <Application>Microsoft Office PowerPoint</Application>
  <PresentationFormat>Widescreen</PresentationFormat>
  <Paragraphs>30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Aharoni</vt:lpstr>
      <vt:lpstr>Arial</vt:lpstr>
      <vt:lpstr>Avenir Next LT Pro</vt:lpstr>
      <vt:lpstr>Calibri</vt:lpstr>
      <vt:lpstr>Wingdings</vt:lpstr>
      <vt:lpstr>PrismaticVTI</vt:lpstr>
      <vt:lpstr>Condemned by the Tongue</vt:lpstr>
      <vt:lpstr>Lying</vt:lpstr>
      <vt:lpstr>Gossip</vt:lpstr>
      <vt:lpstr>Filthy Language</vt:lpstr>
      <vt:lpstr>Using God’s Name in Vain</vt:lpstr>
      <vt:lpstr>Complaining</vt:lpstr>
      <vt:lpstr>“For by your words you will be justified, and by your words  you will be condemned.” Matthew 12:37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ff</dc:title>
  <dc:creator>Richard Thetford</dc:creator>
  <cp:lastModifiedBy>Richard Thetford</cp:lastModifiedBy>
  <cp:revision>10</cp:revision>
  <dcterms:created xsi:type="dcterms:W3CDTF">2021-02-05T21:56:05Z</dcterms:created>
  <dcterms:modified xsi:type="dcterms:W3CDTF">2021-02-14T19:00:18Z</dcterms:modified>
</cp:coreProperties>
</file>