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4FA"/>
    <a:srgbClr val="DBE4F5"/>
    <a:srgbClr val="C6D5F0"/>
    <a:srgbClr val="FF3300"/>
    <a:srgbClr val="FF0000"/>
    <a:srgbClr val="1B2E45"/>
    <a:srgbClr val="16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A1C4-1379-4CAB-88AC-FB5A73FEFDDE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EC9E-6D7F-43AE-92B4-ECB725139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28DA-4D69-4014-9C46-36EFC3CD868B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3D22-3EEF-48A6-971D-1A87AEF67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4518-1AA9-4FA1-85E9-40282622B810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AC02-726A-4E7C-B1C1-771282656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5436-FE33-4F48-A30B-64572FF90754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4781-890B-44AC-8907-CEB98492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E63C-01BF-44BD-86AF-C6158836C7EF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D112-0708-4EE3-9191-42A22AD6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357D-40BC-4465-8A1C-C7F7530488BE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33A5-E722-4FEC-8ED7-7A0A3BD40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BE42-E55E-45EA-9403-FEADEB873D9A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1780-2C8E-4275-B91B-BF458DE15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B05C-3B34-4556-8017-AE82469B125C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15D6-8EF0-4DD4-A5ED-9F3E4AA2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24D8-D813-4898-97D9-58288F698150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CE45-D4D0-46E2-B504-27BEF49A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8D09-DD6A-4C8F-9F5A-E6A0F6C7492B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2088-4248-44F6-8690-D7220E7AC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9534-E393-41AB-856C-561D33C4FDA5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110C-9790-418E-B6D5-08DA5F44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1DCED2-1150-4A32-8290-DA41ACB73E2F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53251-0BCB-4C0F-AE55-35A306FA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3900" y="1119049"/>
            <a:ext cx="6159500" cy="1546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 w="63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mo" panose="020B0604020202020204" pitchFamily="34" charset="0"/>
                <a:cs typeface="Arial" panose="020B0604020202020204" pitchFamily="34" charset="0"/>
              </a:rPr>
              <a:t>Commissioned</a:t>
            </a:r>
            <a:br>
              <a:rPr lang="en-US" b="1" dirty="0">
                <a:ln w="63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mo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n w="63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mo" panose="020B0604020202020204" pitchFamily="34" charset="0"/>
                <a:cs typeface="Arial" panose="020B0604020202020204" pitchFamily="34" charset="0"/>
              </a:rPr>
              <a:t>To Do Personal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0"/>
            <a:ext cx="119634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436123"/>
            <a:ext cx="5245100" cy="5723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9BCED-3305-4F37-804B-8BFAB01865EC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</a:rPr>
              <a:t>Richie Thetford									                  www.thetfordcountry.com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D9916-C49B-4E6E-9600-5970F125804E}"/>
              </a:ext>
            </a:extLst>
          </p:cNvPr>
          <p:cNvSpPr txBox="1"/>
          <p:nvPr/>
        </p:nvSpPr>
        <p:spPr>
          <a:xfrm>
            <a:off x="5803900" y="3579674"/>
            <a:ext cx="599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ea typeface="Arimo" panose="020B0604020202020204" pitchFamily="34" charset="0"/>
              </a:rPr>
              <a:t>Jesus Commissioned</a:t>
            </a:r>
          </a:p>
          <a:p>
            <a:pPr algn="ctr"/>
            <a:r>
              <a:rPr lang="en-US" sz="3600" b="1" dirty="0">
                <a:latin typeface="Arimo" panose="020B0604020202020204" pitchFamily="34" charset="0"/>
                <a:ea typeface="Arimo" panose="020B0604020202020204" pitchFamily="34" charset="0"/>
              </a:rPr>
              <a:t>HIS DISCIPLES</a:t>
            </a:r>
          </a:p>
          <a:p>
            <a:pPr algn="ctr"/>
            <a:r>
              <a:rPr lang="en-US" sz="3600" dirty="0">
                <a:latin typeface="Arimo" panose="020B0604020202020204" pitchFamily="34" charset="0"/>
                <a:ea typeface="Arimo" panose="020B0604020202020204" pitchFamily="34" charset="0"/>
              </a:rPr>
              <a:t>to do personal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Disciples Are To Seek The Lost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430000" cy="479424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B2E45"/>
                </a:solidFill>
                <a:latin typeface="Arimo" panose="020B0604020202020204" pitchFamily="34" charset="0"/>
                <a:cs typeface="Arial" panose="020B0604020202020204" pitchFamily="34" charset="0"/>
              </a:rPr>
              <a:t>Jesus has ALL authority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Matthew 28:18-20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Luke 24:46-48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Disciples took this charge seriously!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Obedience was proof of</a:t>
            </a:r>
            <a:b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their love for Him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John 14:15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Matthew 7:21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1370012"/>
            <a:ext cx="8229600" cy="158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vers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2890143"/>
            <a:ext cx="3251199" cy="3129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FDBDBF-6E94-48AA-BC13-9EA42598B975}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616C7-90E8-4B55-B374-25668639A81A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EC6DFB-FC21-4325-8D6D-0398CA188A7B}"/>
              </a:ext>
            </a:extLst>
          </p:cNvPr>
          <p:cNvSpPr/>
          <p:nvPr/>
        </p:nvSpPr>
        <p:spPr>
          <a:xfrm>
            <a:off x="152400" y="0"/>
            <a:ext cx="119634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0D3C3-3A64-4DB9-9F1C-2502601DD615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57CF2-1F4F-4D5B-BD0C-1ABCDDEFD7A4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</a:rPr>
              <a:t>Richie Thetford									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Glad Tidings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4300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B2E45"/>
                </a:solidFill>
                <a:latin typeface="Arimo" panose="020B0604020202020204" pitchFamily="34" charset="0"/>
                <a:cs typeface="Arial" panose="020B0604020202020204" pitchFamily="34" charset="0"/>
              </a:rPr>
              <a:t>Gospel is glad tidings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Gospel means “good news” “glad tidings”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Receives the forgiveness of sins </a:t>
            </a:r>
            <a:r>
              <a:rPr lang="en-US" sz="3000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(Acts 2:38)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Recipient of a “new joy!” </a:t>
            </a:r>
            <a:r>
              <a:rPr lang="en-US" sz="3000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(Acts 2:46-47)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Gives a reason for living and a renewed</a:t>
            </a:r>
            <a:br>
              <a:rPr lang="en-US" sz="3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US" sz="3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confidence in death </a:t>
            </a:r>
            <a:r>
              <a:rPr lang="en-US" sz="3000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(Acts 7:55-60)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DESIRE</a:t>
            </a: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to share the gospel with others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 Corinthians 5:14-15,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1370012"/>
            <a:ext cx="8229600" cy="158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ichardBibleSpi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1523999"/>
            <a:ext cx="1219200" cy="468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16BD97-5D24-4B93-A8C4-FE91303F4F23}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1B849-B152-4651-8547-61C7CDE13434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57CF2-165E-4742-8F62-12C08E277F13}"/>
              </a:ext>
            </a:extLst>
          </p:cNvPr>
          <p:cNvSpPr/>
          <p:nvPr/>
        </p:nvSpPr>
        <p:spPr>
          <a:xfrm>
            <a:off x="152400" y="0"/>
            <a:ext cx="119634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4AC49-9E24-4A54-AF90-4240B9AF2343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6B5A23-C5F1-464A-AA08-141CF5DE57BE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</a:rPr>
              <a:t>Richie Thetford									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Lost Without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4300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B2E45"/>
                </a:solidFill>
                <a:latin typeface="Arimo" panose="020B0604020202020204" pitchFamily="34" charset="0"/>
                <a:cs typeface="Arial" panose="020B0604020202020204" pitchFamily="34" charset="0"/>
              </a:rPr>
              <a:t>One is lost if the gospel is not obeyed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 Thessalonians 1:6-9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Mark 16:16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Gospel is the </a:t>
            </a:r>
            <a:r>
              <a:rPr lang="en-US" b="1" dirty="0">
                <a:solidFill>
                  <a:srgbClr val="1626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ONLY</a:t>
            </a: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way sinners can enter into a proper relationship with God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Romans 1:16-17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To obey – one must first hear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Romans 10:14-17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1370012"/>
            <a:ext cx="8229600" cy="158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dult_bible_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3886200"/>
            <a:ext cx="4953000" cy="228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1403E6-41B8-494F-83A3-5CED66576C8A}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771116-C6C9-478A-A155-ACF2842B7A99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A404E6-7FAC-464B-AC0A-49DD8DE91F33}"/>
              </a:ext>
            </a:extLst>
          </p:cNvPr>
          <p:cNvSpPr/>
          <p:nvPr/>
        </p:nvSpPr>
        <p:spPr>
          <a:xfrm>
            <a:off x="152400" y="0"/>
            <a:ext cx="119634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38F3C4-E82C-4CBC-979E-F85039D05411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26C5D-E179-426F-A8EF-58D5AD3041D8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</a:rPr>
              <a:t>Richie Thetford									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Must Spread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4300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B2E45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Can’t disregard the commandments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James 4:17; 1 Corinthians 9:16-17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Soul winning is the highest work!</a:t>
            </a:r>
            <a:endParaRPr lang="en-US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6263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Jesus is our example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Luke 19:10; John 15:1-2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1B2E45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Soul winning should be a</a:t>
            </a:r>
            <a:br>
              <a:rPr lang="en-US" b="1" dirty="0">
                <a:solidFill>
                  <a:srgbClr val="1B2E45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US" b="1" dirty="0">
                <a:solidFill>
                  <a:srgbClr val="1B2E45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natural part of our life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 Corinthians 4:12-14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1370012"/>
            <a:ext cx="8229600" cy="158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ible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129152"/>
            <a:ext cx="4114800" cy="2890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6F17E8-16E3-4A42-98BF-0C27A9107256}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2C91C4-0441-405C-905A-387F3C4D008A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32EC9-919A-4C52-A4F1-9DC38E40BE0D}"/>
              </a:ext>
            </a:extLst>
          </p:cNvPr>
          <p:cNvSpPr/>
          <p:nvPr/>
        </p:nvSpPr>
        <p:spPr>
          <a:xfrm>
            <a:off x="152400" y="0"/>
            <a:ext cx="119634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81A695-2477-4072-8DAE-699081DE7F45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BC4F0-A1CF-4AE8-9C09-1223F3E249B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</a:rPr>
              <a:t>Richie Thetford									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33800" y="2362200"/>
            <a:ext cx="7848600" cy="364807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1524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Commissioned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to do Personal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667000"/>
            <a:ext cx="7391400" cy="3041648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Spreading the gospel is NOT just a preacher responsibility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Must pray for laborers so there can be a harvest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mo" panose="020B0604020202020204" pitchFamily="34" charset="0"/>
                <a:cs typeface="Arial" panose="020B0604020202020204" pitchFamily="34" charset="0"/>
              </a:rPr>
              <a:t>Matthew 9:37-38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1903412"/>
            <a:ext cx="8229600" cy="158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KnockingOnD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305" y="2130623"/>
            <a:ext cx="2716095" cy="4046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5FCD50-A634-415C-8320-20620DE988F2}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F3E98-E543-430D-B963-12E5669CEDA2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0366ED-596A-4C02-A62A-960C6EC1D86E}"/>
              </a:ext>
            </a:extLst>
          </p:cNvPr>
          <p:cNvSpPr/>
          <p:nvPr/>
        </p:nvSpPr>
        <p:spPr>
          <a:xfrm>
            <a:off x="152400" y="0"/>
            <a:ext cx="119634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D2F08A-3D5E-47D2-B4F9-F721F91F714F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70369-2FAE-4A9C-9DC5-F3C2F6670252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</a:rPr>
              <a:t>Richie Thetford									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189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Arimo</vt:lpstr>
      <vt:lpstr>Calibri</vt:lpstr>
      <vt:lpstr>Wingdings</vt:lpstr>
      <vt:lpstr>Office Theme</vt:lpstr>
      <vt:lpstr>Commissioned To Do Personal Work</vt:lpstr>
      <vt:lpstr>Disciples Are To Seek The Lost</vt:lpstr>
      <vt:lpstr>Glad Tidings</vt:lpstr>
      <vt:lpstr>Lost Without the Gospel</vt:lpstr>
      <vt:lpstr>Must Spread the Gospel</vt:lpstr>
      <vt:lpstr>Commissioned to do Personal Work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Commissioned To Do Personal Work</dc:title>
  <dc:creator>Richard Thetford</dc:creator>
  <cp:lastModifiedBy>Richard Thetford</cp:lastModifiedBy>
  <cp:revision>38</cp:revision>
  <dcterms:created xsi:type="dcterms:W3CDTF">2009-06-03T02:38:31Z</dcterms:created>
  <dcterms:modified xsi:type="dcterms:W3CDTF">2019-06-23T18:37:10Z</dcterms:modified>
</cp:coreProperties>
</file>