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88D91-381B-425D-AA5E-E2720A8D04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Color blindness but soul seeing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52464-3ACB-4A9F-BD60-9B15F5C2B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Racism is wrong – but why is it wrong?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BCB150-2F0A-4BD5-96F4-15FC73099445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D297B3-955F-40B2-99F6-DC01E33E4B6F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7793FA-F152-4452-A969-26A7471BE314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9E4304-E15D-4401-A1C5-D7AA6425A6EF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CAEDB4-921F-4B4C-9FF7-15CC422033F2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709D22-452A-4E9D-A644-BEC91418100B}"/>
              </a:ext>
            </a:extLst>
          </p:cNvPr>
          <p:cNvSpPr txBox="1"/>
          <p:nvPr/>
        </p:nvSpPr>
        <p:spPr>
          <a:xfrm>
            <a:off x="669715" y="3181739"/>
            <a:ext cx="10993550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Not because a group of people claim it’s wrong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Not because the government says it’s wrong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Not because the media claims it’s wrong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0C78CF9-9BCE-4B24-A82B-BFD8916B1189}"/>
              </a:ext>
            </a:extLst>
          </p:cNvPr>
          <p:cNvSpPr/>
          <p:nvPr/>
        </p:nvSpPr>
        <p:spPr>
          <a:xfrm>
            <a:off x="626383" y="4963886"/>
            <a:ext cx="8247030" cy="110167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E20C61-18C8-4BF6-A24B-356BB6C1B296}"/>
              </a:ext>
            </a:extLst>
          </p:cNvPr>
          <p:cNvSpPr txBox="1"/>
          <p:nvPr/>
        </p:nvSpPr>
        <p:spPr>
          <a:xfrm>
            <a:off x="669715" y="5015757"/>
            <a:ext cx="8203697" cy="1003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It is wrong because there is a God and</a:t>
            </a:r>
            <a:b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His Holy Word declares that it is wrong</a:t>
            </a:r>
          </a:p>
        </p:txBody>
      </p:sp>
      <p:pic>
        <p:nvPicPr>
          <p:cNvPr id="17" name="Picture 16" descr="A person sitting on a table&#10;&#10;Description automatically generated">
            <a:extLst>
              <a:ext uri="{FF2B5EF4-FFF2-40B4-BE49-F238E27FC236}">
                <a16:creationId xmlns:a16="http://schemas.microsoft.com/office/drawing/2014/main" id="{0C574130-FE88-4A8E-803A-2E47FE4CE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54" y="3181739"/>
            <a:ext cx="2236886" cy="308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9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B07F-040F-46AE-B90D-70472AF9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Created in god’s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B9BB-8EC1-4CCE-8E07-18AAEC3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968759"/>
            <a:ext cx="11299371" cy="418708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 created male and female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Genesis 1:26-27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races made in God’s likeness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17:28-29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3:8-9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beings bear the image of the divine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87BF-1033-4768-8A2C-2F42BB1E3954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FEA04-2EDE-4043-9167-D0DB0B8AA47E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0A2E6-C6EB-4F00-9CC0-2DDEF685BEB9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0500F-D8A5-4120-8D21-D3F04E526D0C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0A416-192D-4166-A3A1-97B604338C96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close up of a persons hand&#10;&#10;Description automatically generated">
            <a:extLst>
              <a:ext uri="{FF2B5EF4-FFF2-40B4-BE49-F238E27FC236}">
                <a16:creationId xmlns:a16="http://schemas.microsoft.com/office/drawing/2014/main" id="{523DD3FA-6036-4737-ADF8-FFB660B76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265" y="1923591"/>
            <a:ext cx="4652866" cy="348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72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B07F-040F-46AE-B90D-70472AF9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God only made one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B9BB-8EC1-4CCE-8E07-18AAEC3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968759"/>
            <a:ext cx="11299371" cy="418708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Variety of colors – one human race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17:26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Homo sapiens</a:t>
            </a:r>
          </a:p>
          <a:p>
            <a:pPr lvl="1"/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“humans regarded as a species.”</a:t>
            </a:r>
          </a:p>
          <a:p>
            <a:pPr lvl="1"/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87BF-1033-4768-8A2C-2F42BB1E3954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FEA04-2EDE-4043-9167-D0DB0B8AA47E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0A2E6-C6EB-4F00-9CC0-2DDEF685BEB9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0500F-D8A5-4120-8D21-D3F04E526D0C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0A416-192D-4166-A3A1-97B604338C96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hild posing for the camera&#10;&#10;Description automatically generated">
            <a:extLst>
              <a:ext uri="{FF2B5EF4-FFF2-40B4-BE49-F238E27FC236}">
                <a16:creationId xmlns:a16="http://schemas.microsoft.com/office/drawing/2014/main" id="{6ED696DB-6766-435B-87CC-5F67485E8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9" y="2752531"/>
            <a:ext cx="5013545" cy="34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9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B07F-040F-46AE-B90D-70472AF9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God doesn’t play favorites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B9BB-8EC1-4CCE-8E07-18AAEC3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968759"/>
            <a:ext cx="11299371" cy="418708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Perfectly just and fair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Deuteronomy 10:17-19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God’s character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10:34-35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2:6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are to be color blind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87BF-1033-4768-8A2C-2F42BB1E3954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FEA04-2EDE-4043-9167-D0DB0B8AA47E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0A2E6-C6EB-4F00-9CC0-2DDEF685BEB9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0500F-D8A5-4120-8D21-D3F04E526D0C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0A416-192D-4166-A3A1-97B604338C96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person, outdoor, building, person&#10;&#10;Description automatically generated">
            <a:extLst>
              <a:ext uri="{FF2B5EF4-FFF2-40B4-BE49-F238E27FC236}">
                <a16:creationId xmlns:a16="http://schemas.microsoft.com/office/drawing/2014/main" id="{45F0A85A-C40E-4912-A50B-1CD49598B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4725" y="1968759"/>
            <a:ext cx="5969406" cy="418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EB07F-040F-46AE-B90D-70472AF9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Love is not racist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B9BB-8EC1-4CCE-8E07-18AAEC3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968759"/>
            <a:ext cx="11299371" cy="418708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Christians to be</a:t>
            </a:r>
            <a:b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characterized by love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2:8-9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13:9-10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Christians set apart</a:t>
            </a:r>
            <a:b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from the world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4:20-21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87BF-1033-4768-8A2C-2F42BB1E3954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FEA04-2EDE-4043-9167-D0DB0B8AA47E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0A2E6-C6EB-4F00-9CC0-2DDEF685BEB9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0500F-D8A5-4120-8D21-D3F04E526D0C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0A416-192D-4166-A3A1-97B604338C96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person, building, person, person&#10;&#10;Description automatically generated">
            <a:extLst>
              <a:ext uri="{FF2B5EF4-FFF2-40B4-BE49-F238E27FC236}">
                <a16:creationId xmlns:a16="http://schemas.microsoft.com/office/drawing/2014/main" id="{9BB241DD-B6BA-4D80-AB27-595A80CEC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136" y="1923590"/>
            <a:ext cx="6490996" cy="433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1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cross on top&#10;&#10;Description automatically generated">
            <a:extLst>
              <a:ext uri="{FF2B5EF4-FFF2-40B4-BE49-F238E27FC236}">
                <a16:creationId xmlns:a16="http://schemas.microsoft.com/office/drawing/2014/main" id="{7A91C133-98D7-4833-ADF5-50DAF2F96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830" y="1813237"/>
            <a:ext cx="4474417" cy="45502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DEB07F-040F-46AE-B90D-70472AF9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Jesus died for everyone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87BF-1033-4768-8A2C-2F42BB1E3954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4FEA04-2EDE-4043-9167-D0DB0B8AA47E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60A2E6-C6EB-4F00-9CC0-2DDEF685BEB9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0500F-D8A5-4120-8D21-D3F04E526D0C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0A416-192D-4166-A3A1-97B604338C96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person, person, outdoor, couple&#10;&#10;Description automatically generated">
            <a:extLst>
              <a:ext uri="{FF2B5EF4-FFF2-40B4-BE49-F238E27FC236}">
                <a16:creationId xmlns:a16="http://schemas.microsoft.com/office/drawing/2014/main" id="{D6695EF9-980A-4570-80B6-14BD16957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425" y="3732244"/>
            <a:ext cx="4181120" cy="25221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EB9BB-8EC1-4CCE-8E07-18AAEC3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968759"/>
            <a:ext cx="11299371" cy="4187085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Died for the entire world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3:16-17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4:14</a:t>
            </a:r>
          </a:p>
          <a:p>
            <a:r>
              <a:rPr lang="en-US" sz="3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Gospel of Jesus is for everyone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16:15-16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14:6</a:t>
            </a:r>
          </a:p>
          <a:p>
            <a:pPr lvl="1"/>
            <a:r>
              <a:rPr lang="en-US" sz="3000" dirty="0">
                <a:solidFill>
                  <a:srgbClr val="00B0F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Ecclesiastes 12:7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39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88D91-381B-425D-AA5E-E2720A8D04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Segoe UI Black" panose="020B0A02040204020203" pitchFamily="34" charset="0"/>
                <a:ea typeface="Segoe UI Black" panose="020B0A02040204020203" pitchFamily="34" charset="0"/>
              </a:rPr>
              <a:t>Color blindness but soul seeing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52464-3ACB-4A9F-BD60-9B15F5C2B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BCB150-2F0A-4BD5-96F4-15FC73099445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D297B3-955F-40B2-99F6-DC01E33E4B6F}"/>
              </a:ext>
            </a:extLst>
          </p:cNvPr>
          <p:cNvSpPr/>
          <p:nvPr/>
        </p:nvSpPr>
        <p:spPr>
          <a:xfrm>
            <a:off x="0" y="6363478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7793FA-F152-4452-A969-26A7471BE314}"/>
              </a:ext>
            </a:extLst>
          </p:cNvPr>
          <p:cNvSpPr/>
          <p:nvPr/>
        </p:nvSpPr>
        <p:spPr>
          <a:xfrm>
            <a:off x="0" y="0"/>
            <a:ext cx="12192000" cy="18661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9E4304-E15D-4401-A1C5-D7AA6425A6EF}"/>
              </a:ext>
            </a:extLst>
          </p:cNvPr>
          <p:cNvSpPr/>
          <p:nvPr/>
        </p:nvSpPr>
        <p:spPr>
          <a:xfrm>
            <a:off x="0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CAEDB4-921F-4B4C-9FF7-15CC422033F2}"/>
              </a:ext>
            </a:extLst>
          </p:cNvPr>
          <p:cNvSpPr/>
          <p:nvPr/>
        </p:nvSpPr>
        <p:spPr>
          <a:xfrm>
            <a:off x="11995849" y="0"/>
            <a:ext cx="205273" cy="63634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709D22-452A-4E9D-A644-BEC91418100B}"/>
              </a:ext>
            </a:extLst>
          </p:cNvPr>
          <p:cNvSpPr txBox="1"/>
          <p:nvPr/>
        </p:nvSpPr>
        <p:spPr>
          <a:xfrm>
            <a:off x="553198" y="3181739"/>
            <a:ext cx="8189585" cy="1082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Let us be </a:t>
            </a:r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“color blind”</a:t>
            </a: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but </a:t>
            </a:r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“soul seeing”</a:t>
            </a: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like our</a:t>
            </a:r>
            <a:b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Heavenly Father who looks on the heart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0C78CF9-9BCE-4B24-A82B-BFD8916B1189}"/>
              </a:ext>
            </a:extLst>
          </p:cNvPr>
          <p:cNvSpPr/>
          <p:nvPr/>
        </p:nvSpPr>
        <p:spPr>
          <a:xfrm>
            <a:off x="669715" y="4450380"/>
            <a:ext cx="7793150" cy="16151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E20C61-18C8-4BF6-A24B-356BB6C1B296}"/>
              </a:ext>
            </a:extLst>
          </p:cNvPr>
          <p:cNvSpPr txBox="1"/>
          <p:nvPr/>
        </p:nvSpPr>
        <p:spPr>
          <a:xfrm>
            <a:off x="669716" y="4558560"/>
            <a:ext cx="7793150" cy="1414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“Do not judge according to appearance,</a:t>
            </a:r>
            <a:b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but </a:t>
            </a:r>
            <a:r>
              <a:rPr 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judge with righteous judgment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.”</a:t>
            </a:r>
          </a:p>
          <a:p>
            <a:pPr algn="ctr">
              <a:lnSpc>
                <a:spcPct val="110000"/>
              </a:lnSpc>
            </a:pP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John 7:24</a:t>
            </a:r>
            <a:endParaRPr lang="en-US" sz="24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8" name="Picture 17" descr="A close up of a person&#10;&#10;Description automatically generated">
            <a:extLst>
              <a:ext uri="{FF2B5EF4-FFF2-40B4-BE49-F238E27FC236}">
                <a16:creationId xmlns:a16="http://schemas.microsoft.com/office/drawing/2014/main" id="{D4483182-FF39-4B94-9BE3-9EDB30F87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942" y="3772061"/>
            <a:ext cx="2857342" cy="2376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266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166</TotalTime>
  <Words>415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Gill Sans MT</vt:lpstr>
      <vt:lpstr>Segoe UI</vt:lpstr>
      <vt:lpstr>Segoe UI Black</vt:lpstr>
      <vt:lpstr>Segoe UI Semibold</vt:lpstr>
      <vt:lpstr>Wingdings</vt:lpstr>
      <vt:lpstr>Wingdings 2</vt:lpstr>
      <vt:lpstr>Dividend</vt:lpstr>
      <vt:lpstr>Color blindness but soul seeing</vt:lpstr>
      <vt:lpstr>Created in god’s image</vt:lpstr>
      <vt:lpstr>God only made one race</vt:lpstr>
      <vt:lpstr>God doesn’t play favorites</vt:lpstr>
      <vt:lpstr>Love is not racist</vt:lpstr>
      <vt:lpstr>Jesus died for everyone</vt:lpstr>
      <vt:lpstr>Color blindness but soul seeing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blindness but soul seeing</dc:title>
  <dc:creator>Richard Thetford</dc:creator>
  <cp:lastModifiedBy>Richard Thetford</cp:lastModifiedBy>
  <cp:revision>15</cp:revision>
  <dcterms:created xsi:type="dcterms:W3CDTF">2020-08-18T00:30:25Z</dcterms:created>
  <dcterms:modified xsi:type="dcterms:W3CDTF">2020-09-20T18:34:54Z</dcterms:modified>
</cp:coreProperties>
</file>