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62CC4-DE30-41C5-AA49-2524432E88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b="1" dirty="0">
                <a:latin typeface="Inter" panose="020B0502030000000004" pitchFamily="34" charset="0"/>
                <a:ea typeface="Inter" panose="020B0502030000000004" pitchFamily="34" charset="0"/>
              </a:rPr>
              <a:t>Church unity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F3A0DD-E5E2-4D46-BBD2-ACB598BB62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Ephesians 4:1-6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C4AE44-B5EE-44E6-98F9-C2D1F6A5C340}"/>
              </a:ext>
            </a:extLst>
          </p:cNvPr>
          <p:cNvSpPr txBox="1"/>
          <p:nvPr/>
        </p:nvSpPr>
        <p:spPr>
          <a:xfrm>
            <a:off x="466531" y="4497354"/>
            <a:ext cx="11224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FF00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“endeavor to keep the unity of the Spirit in the bond of peace.”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E56497-DB94-4390-A7B1-D25F979D8185}"/>
              </a:ext>
            </a:extLst>
          </p:cNvPr>
          <p:cNvSpPr txBox="1"/>
          <p:nvPr/>
        </p:nvSpPr>
        <p:spPr>
          <a:xfrm>
            <a:off x="0" y="6559424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Richie Thetford																			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0339073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2130D-C175-4DFC-9F2E-BCDF20904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latin typeface="Inter" panose="020B0502030000000004" pitchFamily="34" charset="0"/>
                <a:ea typeface="Inter" panose="020B0502030000000004" pitchFamily="34" charset="0"/>
              </a:rPr>
              <a:t>Church 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6E636-BFFD-43C2-A715-0F5BCA2566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889" y="1965891"/>
            <a:ext cx="11380653" cy="3678303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Acknowledge our Lord’s standard for unity of the body</a:t>
            </a:r>
          </a:p>
          <a:p>
            <a:pPr lvl="1"/>
            <a:r>
              <a:rPr lang="en-US" sz="3000" dirty="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Lord’s prayer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John 17:20-22</a:t>
            </a:r>
          </a:p>
          <a:p>
            <a:pPr lvl="1"/>
            <a:r>
              <a:rPr lang="en-US" sz="3000" dirty="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Jesus is the head of the body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Colossians 1:18</a:t>
            </a:r>
          </a:p>
          <a:p>
            <a:pPr lvl="1"/>
            <a:endParaRPr lang="en-US" sz="3000" b="1" dirty="0">
              <a:latin typeface="Inter" panose="020B0502030000000004" pitchFamily="34" charset="0"/>
              <a:ea typeface="Inter" panose="020B0502030000000004" pitchFamily="34" charset="0"/>
            </a:endParaRPr>
          </a:p>
        </p:txBody>
      </p:sp>
      <p:pic>
        <p:nvPicPr>
          <p:cNvPr id="5" name="Picture 4" descr="A person sitting in a tree&#10;&#10;Description automatically generated">
            <a:extLst>
              <a:ext uri="{FF2B5EF4-FFF2-40B4-BE49-F238E27FC236}">
                <a16:creationId xmlns:a16="http://schemas.microsoft.com/office/drawing/2014/main" id="{AB1D0FE0-56D8-4C36-908A-F7276B5D7E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6378" y="2683227"/>
            <a:ext cx="5055733" cy="35776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463C467-1313-4950-BF87-A6197F9CDE22}"/>
              </a:ext>
            </a:extLst>
          </p:cNvPr>
          <p:cNvSpPr txBox="1"/>
          <p:nvPr/>
        </p:nvSpPr>
        <p:spPr>
          <a:xfrm>
            <a:off x="0" y="6559424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Richie Thetford																			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7914786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2130D-C175-4DFC-9F2E-BCDF20904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latin typeface="Inter" panose="020B0502030000000004" pitchFamily="34" charset="0"/>
                <a:ea typeface="Inter" panose="020B0502030000000004" pitchFamily="34" charset="0"/>
              </a:rPr>
              <a:t>Church 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6E636-BFFD-43C2-A715-0F5BCA2566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889" y="1965891"/>
            <a:ext cx="11380653" cy="3678303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Do not divide the body based on human wisdom</a:t>
            </a:r>
          </a:p>
          <a:p>
            <a:pPr lvl="1"/>
            <a:r>
              <a:rPr lang="en-US" sz="3000" dirty="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Division at Corinth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1 Corinthians 1:10-13</a:t>
            </a:r>
          </a:p>
          <a:p>
            <a:pPr lvl="1"/>
            <a:r>
              <a:rPr lang="en-US" sz="3000" dirty="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Can’t be “men pleasers”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Galatians 1:10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Matthew 6:24</a:t>
            </a:r>
            <a:endParaRPr lang="en-US" sz="3000" b="1" dirty="0">
              <a:latin typeface="Inter" panose="020B0502030000000004" pitchFamily="34" charset="0"/>
              <a:ea typeface="Inter" panose="020B05020300000000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BAE064D-CA60-4D5C-87AD-3C219C9862C4}"/>
              </a:ext>
            </a:extLst>
          </p:cNvPr>
          <p:cNvSpPr txBox="1"/>
          <p:nvPr/>
        </p:nvSpPr>
        <p:spPr>
          <a:xfrm>
            <a:off x="0" y="6559424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Richie Thetford																			   www.thetfordcountry.com</a:t>
            </a:r>
          </a:p>
        </p:txBody>
      </p:sp>
      <p:pic>
        <p:nvPicPr>
          <p:cNvPr id="8" name="Picture 7" descr="A close up of a hand&#10;&#10;Description automatically generated">
            <a:extLst>
              <a:ext uri="{FF2B5EF4-FFF2-40B4-BE49-F238E27FC236}">
                <a16:creationId xmlns:a16="http://schemas.microsoft.com/office/drawing/2014/main" id="{E964FA85-B5FD-4608-ABAB-71B260B76F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1429" y="2631185"/>
            <a:ext cx="5079379" cy="37715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40860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2130D-C175-4DFC-9F2E-BCDF20904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latin typeface="Inter" panose="020B0502030000000004" pitchFamily="34" charset="0"/>
                <a:ea typeface="Inter" panose="020B0502030000000004" pitchFamily="34" charset="0"/>
              </a:rPr>
              <a:t>Church 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6E636-BFFD-43C2-A715-0F5BCA2566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889" y="1965891"/>
            <a:ext cx="11380653" cy="2951341"/>
          </a:xfrm>
        </p:spPr>
        <p:txBody>
          <a:bodyPr>
            <a:normAutofit lnSpcReduction="10000"/>
          </a:bodyPr>
          <a:lstStyle/>
          <a:p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Endeavor for unity in the body with fellow Christians</a:t>
            </a:r>
          </a:p>
          <a:p>
            <a:pPr lvl="1"/>
            <a:r>
              <a:rPr lang="en-US" sz="3000" dirty="0">
                <a:solidFill>
                  <a:schemeClr val="tx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May be difficult – use Biblical principles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1 Corinthians 12:4-27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Philippians 2:1-11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Romans 12:9-11</a:t>
            </a:r>
            <a:endParaRPr lang="en-US" sz="3000" dirty="0">
              <a:latin typeface="Inter" panose="020B0502030000000004" pitchFamily="34" charset="0"/>
              <a:ea typeface="Inter" panose="020B05020300000000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7C3828-0ED2-426D-8D35-2C52E628B3CC}"/>
              </a:ext>
            </a:extLst>
          </p:cNvPr>
          <p:cNvSpPr txBox="1"/>
          <p:nvPr/>
        </p:nvSpPr>
        <p:spPr>
          <a:xfrm>
            <a:off x="0" y="6559424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Richie Thetford																			   www.thetfordcountry.com</a:t>
            </a:r>
          </a:p>
        </p:txBody>
      </p:sp>
      <p:pic>
        <p:nvPicPr>
          <p:cNvPr id="8" name="Picture 7" descr="A group of people sitting at a table&#10;&#10;Description automatically generated">
            <a:extLst>
              <a:ext uri="{FF2B5EF4-FFF2-40B4-BE49-F238E27FC236}">
                <a16:creationId xmlns:a16="http://schemas.microsoft.com/office/drawing/2014/main" id="{4F5BF519-D218-4FEE-81C3-942D921DD0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5747" y="3198067"/>
            <a:ext cx="4332515" cy="32493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455559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62CC4-DE30-41C5-AA49-2524432E88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b="1" dirty="0">
                <a:latin typeface="Inter" panose="020B0502030000000004" pitchFamily="34" charset="0"/>
                <a:ea typeface="Inter" panose="020B0502030000000004" pitchFamily="34" charset="0"/>
              </a:rPr>
              <a:t>Church unity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F3A0DD-E5E2-4D46-BBD2-ACB598BB62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We can have unity in the one body if we will…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C4AE44-B5EE-44E6-98F9-C2D1F6A5C340}"/>
              </a:ext>
            </a:extLst>
          </p:cNvPr>
          <p:cNvSpPr txBox="1"/>
          <p:nvPr/>
        </p:nvSpPr>
        <p:spPr>
          <a:xfrm>
            <a:off x="1119671" y="3470989"/>
            <a:ext cx="9890449" cy="251011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ü"/>
            </a:pPr>
            <a:r>
              <a:rPr lang="en-US" sz="2800" b="1" dirty="0">
                <a:solidFill>
                  <a:srgbClr val="FFFF00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Acknowledge our Lord’s standard for unity</a:t>
            </a:r>
            <a:br>
              <a:rPr lang="en-US" sz="2800" b="1" dirty="0">
                <a:solidFill>
                  <a:srgbClr val="FFFF00"/>
                </a:solidFill>
                <a:latin typeface="Inter" panose="020B0502030000000004" pitchFamily="34" charset="0"/>
                <a:ea typeface="Inter" panose="020B0502030000000004" pitchFamily="34" charset="0"/>
              </a:rPr>
            </a:br>
            <a:endParaRPr lang="en-US" sz="2800" b="1" dirty="0">
              <a:solidFill>
                <a:srgbClr val="FFFF00"/>
              </a:solidFill>
              <a:latin typeface="Inter" panose="020B0502030000000004" pitchFamily="34" charset="0"/>
              <a:ea typeface="Inter" panose="020B0502030000000004" pitchFamily="34" charset="0"/>
            </a:endParaRPr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ü"/>
            </a:pPr>
            <a:r>
              <a:rPr lang="en-US" sz="2800" b="1" dirty="0">
                <a:solidFill>
                  <a:srgbClr val="FFFF00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Not divide based upon human wisdom</a:t>
            </a:r>
            <a:br>
              <a:rPr lang="en-US" sz="2800" b="1" dirty="0">
                <a:solidFill>
                  <a:srgbClr val="FFFF00"/>
                </a:solidFill>
                <a:latin typeface="Inter" panose="020B0502030000000004" pitchFamily="34" charset="0"/>
                <a:ea typeface="Inter" panose="020B0502030000000004" pitchFamily="34" charset="0"/>
              </a:rPr>
            </a:br>
            <a:endParaRPr lang="en-US" sz="2800" b="1" dirty="0">
              <a:solidFill>
                <a:srgbClr val="FFFF00"/>
              </a:solidFill>
              <a:latin typeface="Inter" panose="020B0502030000000004" pitchFamily="34" charset="0"/>
              <a:ea typeface="Inter" panose="020B0502030000000004" pitchFamily="34" charset="0"/>
            </a:endParaRPr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ü"/>
            </a:pPr>
            <a:r>
              <a:rPr lang="en-US" sz="2800" b="1" dirty="0">
                <a:solidFill>
                  <a:srgbClr val="FFFF00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Desire to have unity in the body with other Christians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373CDE-7971-4E86-95F1-D7C9FE11F76E}"/>
              </a:ext>
            </a:extLst>
          </p:cNvPr>
          <p:cNvSpPr txBox="1"/>
          <p:nvPr/>
        </p:nvSpPr>
        <p:spPr>
          <a:xfrm>
            <a:off x="0" y="6559424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Richie Thetford																			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2118665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40</TotalTime>
  <Words>268</Words>
  <Application>Microsoft Office PowerPoint</Application>
  <PresentationFormat>Widescreen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Gill Sans MT</vt:lpstr>
      <vt:lpstr>Inter</vt:lpstr>
      <vt:lpstr>Wingdings</vt:lpstr>
      <vt:lpstr>Wingdings 2</vt:lpstr>
      <vt:lpstr>Dividend</vt:lpstr>
      <vt:lpstr>Church unity</vt:lpstr>
      <vt:lpstr>Church unity</vt:lpstr>
      <vt:lpstr>Church unity</vt:lpstr>
      <vt:lpstr>Church unity</vt:lpstr>
      <vt:lpstr>Church unity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Church unity</dc:title>
  <dc:creator>Richard Thetford</dc:creator>
  <cp:lastModifiedBy>Richard Thetford</cp:lastModifiedBy>
  <cp:revision>9</cp:revision>
  <dcterms:created xsi:type="dcterms:W3CDTF">2019-10-08T20:13:11Z</dcterms:created>
  <dcterms:modified xsi:type="dcterms:W3CDTF">2020-01-05T19:46:18Z</dcterms:modified>
</cp:coreProperties>
</file>