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9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C8084B-BC12-4D3E-94A8-A0947AA57010}" type="datetimeFigureOut">
              <a:rPr lang="en-US" smtClean="0"/>
              <a:t>8/8/2015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F0F71D77-C65A-46EC-B421-6BF6F16880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05748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prism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C8084B-BC12-4D3E-94A8-A0947AA57010}" type="datetimeFigureOut">
              <a:rPr lang="en-US" smtClean="0"/>
              <a:t>8/8/2015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F0F71D77-C65A-46EC-B421-6BF6F16880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14028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prism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C8084B-BC12-4D3E-94A8-A0947AA57010}" type="datetimeFigureOut">
              <a:rPr lang="en-US" smtClean="0"/>
              <a:t>8/8/2015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F0F71D77-C65A-46EC-B421-6BF6F16880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79743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prism/>
      </p:transition>
    </mc:Choice>
    <mc:Fallback xmlns=""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C8084B-BC12-4D3E-94A8-A0947AA57010}" type="datetimeFigureOut">
              <a:rPr lang="en-US" smtClean="0"/>
              <a:t>8/8/2015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F0F71D77-C65A-46EC-B421-6BF6F1688006}" type="slidenum">
              <a:rPr lang="en-US" smtClean="0"/>
              <a:t>‹#›</a:t>
            </a:fld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2258354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prism/>
      </p:transition>
    </mc:Choice>
    <mc:Fallback xmlns=""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C8084B-BC12-4D3E-94A8-A0947AA57010}" type="datetimeFigureOut">
              <a:rPr lang="en-US" smtClean="0"/>
              <a:t>8/8/2015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F0F71D77-C65A-46EC-B421-6BF6F16880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65352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prism/>
      </p:transition>
    </mc:Choice>
    <mc:Fallback xmlns="">
      <p:transition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C8084B-BC12-4D3E-94A8-A0947AA57010}" type="datetimeFigureOut">
              <a:rPr lang="en-US" smtClean="0"/>
              <a:t>8/8/2015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71D77-C65A-46EC-B421-6BF6F16880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43874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prism/>
      </p:transition>
    </mc:Choice>
    <mc:Fallback xmlns="">
      <p:transition spd="slow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C8084B-BC12-4D3E-94A8-A0947AA57010}" type="datetimeFigureOut">
              <a:rPr lang="en-US" smtClean="0"/>
              <a:t>8/8/2015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71D77-C65A-46EC-B421-6BF6F16880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66353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prism/>
      </p:transition>
    </mc:Choice>
    <mc:Fallback xmlns=""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C8084B-BC12-4D3E-94A8-A0947AA57010}" type="datetimeFigureOut">
              <a:rPr lang="en-US" smtClean="0"/>
              <a:t>8/8/2015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71D77-C65A-46EC-B421-6BF6F16880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11835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prism/>
      </p:transition>
    </mc:Choice>
    <mc:Fallback xmlns="">
      <p:transition spd="slow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D0C8084B-BC12-4D3E-94A8-A0947AA57010}" type="datetimeFigureOut">
              <a:rPr lang="en-US" smtClean="0"/>
              <a:t>8/8/2015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F0F71D77-C65A-46EC-B421-6BF6F16880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62084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prism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C8084B-BC12-4D3E-94A8-A0947AA57010}" type="datetimeFigureOut">
              <a:rPr lang="en-US" smtClean="0"/>
              <a:t>8/8/2015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71D77-C65A-46EC-B421-6BF6F16880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51985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prism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C8084B-BC12-4D3E-94A8-A0947AA57010}" type="datetimeFigureOut">
              <a:rPr lang="en-US" smtClean="0"/>
              <a:t>8/8/2015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F0F71D77-C65A-46EC-B421-6BF6F16880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83198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prism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C8084B-BC12-4D3E-94A8-A0947AA57010}" type="datetimeFigureOut">
              <a:rPr lang="en-US" smtClean="0"/>
              <a:t>8/8/2015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71D77-C65A-46EC-B421-6BF6F16880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0513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prism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C8084B-BC12-4D3E-94A8-A0947AA57010}" type="datetimeFigureOut">
              <a:rPr lang="en-US" smtClean="0"/>
              <a:t>8/8/2015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71D77-C65A-46EC-B421-6BF6F16880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04905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prism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C8084B-BC12-4D3E-94A8-A0947AA57010}" type="datetimeFigureOut">
              <a:rPr lang="en-US" smtClean="0"/>
              <a:t>8/8/2015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71D77-C65A-46EC-B421-6BF6F16880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96640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prism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C8084B-BC12-4D3E-94A8-A0947AA57010}" type="datetimeFigureOut">
              <a:rPr lang="en-US" smtClean="0"/>
              <a:t>8/8/2015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71D77-C65A-46EC-B421-6BF6F16880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55589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prism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C8084B-BC12-4D3E-94A8-A0947AA57010}" type="datetimeFigureOut">
              <a:rPr lang="en-US" smtClean="0"/>
              <a:t>8/8/2015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71D77-C65A-46EC-B421-6BF6F16880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4939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prism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C8084B-BC12-4D3E-94A8-A0947AA57010}" type="datetimeFigureOut">
              <a:rPr lang="en-US" smtClean="0"/>
              <a:t>8/8/2015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71D77-C65A-46EC-B421-6BF6F16880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9104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prism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C8084B-BC12-4D3E-94A8-A0947AA57010}" type="datetimeFigureOut">
              <a:rPr lang="en-US" smtClean="0"/>
              <a:t>8/8/2015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F71D77-C65A-46EC-B421-6BF6F16880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317182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mc:AlternateContent xmlns:mc="http://schemas.openxmlformats.org/markup-compatibility/2006" xmlns:p14="http://schemas.microsoft.com/office/powerpoint/2010/main">
    <mc:Choice Requires="p14">
      <p:transition spd="slow" p14:dur="1750">
        <p14:prism/>
      </p:transition>
    </mc:Choice>
    <mc:Fallback xmlns="">
      <p:transition spd="slow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85465"/>
            <a:ext cx="8144134" cy="1373070"/>
          </a:xfrm>
        </p:spPr>
        <p:txBody>
          <a:bodyPr/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The Christian</a:t>
            </a:r>
            <a:b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Winning by Losing</a:t>
            </a:r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1" y="4394039"/>
            <a:ext cx="8282523" cy="1308021"/>
          </a:xfrm>
        </p:spPr>
        <p:txBody>
          <a:bodyPr>
            <a:normAutofit lnSpcReduction="10000"/>
          </a:bodyPr>
          <a:lstStyle/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Acts 7:59-60</a:t>
            </a:r>
          </a:p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Ephesians 6:10-12</a:t>
            </a:r>
            <a:endParaRPr 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6547443"/>
            <a:ext cx="12192000" cy="30777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Richie Thetford									                 www.thetfordcountry.com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1595887" cy="42528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82802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53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Stephen’s Service</a:t>
            </a:r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4400" dirty="0" smtClean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Acts 6:1-8</a:t>
            </a:r>
            <a:endParaRPr lang="en-US" sz="4400" dirty="0">
              <a:solidFill>
                <a:srgbClr val="FFC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321" y="2336872"/>
            <a:ext cx="9990554" cy="4107059"/>
          </a:xfrm>
        </p:spPr>
        <p:txBody>
          <a:bodyPr>
            <a:normAutofit/>
          </a:bodyPr>
          <a:lstStyle/>
          <a:p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 problem arose in the church at Jerusalem</a:t>
            </a:r>
          </a:p>
          <a:p>
            <a:pPr lvl="1"/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Acts 2:44-45</a:t>
            </a:r>
          </a:p>
          <a:p>
            <a:pPr lvl="1"/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Acts 4:32-37</a:t>
            </a:r>
          </a:p>
          <a:p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Apostles offered a solution to the problem</a:t>
            </a:r>
          </a:p>
          <a:p>
            <a:pPr lvl="1"/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Acts 6:2-4</a:t>
            </a:r>
          </a:p>
          <a:p>
            <a:pPr lvl="1"/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1 Timothy 3:8-13</a:t>
            </a:r>
          </a:p>
          <a:p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Stephen was one of seven selected</a:t>
            </a:r>
            <a:endParaRPr lang="en-US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6547443"/>
            <a:ext cx="12192000" cy="30777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Richie Thetford									                 www.thetfordcountry.com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02168" y="2172978"/>
            <a:ext cx="1589832" cy="42105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05993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000"/>
                            </p:stCondLst>
                            <p:childTnLst>
                              <p:par>
                                <p:cTn id="36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53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Stephen’s Sermon</a:t>
            </a:r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4400" dirty="0" smtClean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Acts 6:9-7:53</a:t>
            </a:r>
            <a:endParaRPr lang="en-US" sz="4400" dirty="0">
              <a:solidFill>
                <a:srgbClr val="FFC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321" y="2336872"/>
            <a:ext cx="9990554" cy="4107059"/>
          </a:xfrm>
        </p:spPr>
        <p:txBody>
          <a:bodyPr>
            <a:normAutofit/>
          </a:bodyPr>
          <a:lstStyle/>
          <a:p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Stephen’s controversy with the Jews</a:t>
            </a:r>
          </a:p>
          <a:p>
            <a:pPr lvl="1"/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Acts 6:9-15</a:t>
            </a:r>
          </a:p>
          <a:p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Speech before the Sanhedrin</a:t>
            </a:r>
          </a:p>
          <a:p>
            <a:pPr lvl="1"/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Acts 7:1-53</a:t>
            </a:r>
          </a:p>
          <a:p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Point of Stephen’s speech</a:t>
            </a:r>
          </a:p>
          <a:p>
            <a:pPr lvl="1"/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John 4:21-24</a:t>
            </a:r>
          </a:p>
          <a:p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Stephen’s charge</a:t>
            </a:r>
            <a:endParaRPr lang="en-US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6547443"/>
            <a:ext cx="12192000" cy="30777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Richie Thetford									                 www.thetfordcountry.com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02168" y="2172978"/>
            <a:ext cx="1589832" cy="42105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47260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53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Stephen’s Sacrifice</a:t>
            </a:r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4400" dirty="0" smtClean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Acts 7:54-8:2</a:t>
            </a:r>
            <a:endParaRPr lang="en-US" sz="4400" dirty="0">
              <a:solidFill>
                <a:srgbClr val="FFC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321" y="2336872"/>
            <a:ext cx="9990554" cy="4107059"/>
          </a:xfrm>
        </p:spPr>
        <p:txBody>
          <a:bodyPr>
            <a:normAutofit/>
          </a:bodyPr>
          <a:lstStyle/>
          <a:p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Response to Stephen’s speech</a:t>
            </a:r>
          </a:p>
          <a:p>
            <a:pPr lvl="1"/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Acts 7:54-56</a:t>
            </a:r>
          </a:p>
          <a:p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Stoning of Stephen</a:t>
            </a:r>
          </a:p>
          <a:p>
            <a:pPr lvl="1"/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Acts 7:57-8:2</a:t>
            </a:r>
          </a:p>
          <a:p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Result of this mob lynching</a:t>
            </a:r>
          </a:p>
          <a:p>
            <a:pPr lvl="1"/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Acts 11:19-21</a:t>
            </a:r>
            <a:endParaRPr lang="en-US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6547443"/>
            <a:ext cx="12192000" cy="30777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Richie Thetford									                 www.thetfordcountry.com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02168" y="2172978"/>
            <a:ext cx="1589832" cy="42105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5202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3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Conclusion</a:t>
            </a:r>
            <a:endParaRPr lang="en-US" sz="4400" dirty="0">
              <a:solidFill>
                <a:srgbClr val="FFC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321" y="2336873"/>
            <a:ext cx="10145830" cy="3442826"/>
          </a:xfrm>
        </p:spPr>
        <p:txBody>
          <a:bodyPr>
            <a:normAutofit lnSpcReduction="10000"/>
          </a:bodyPr>
          <a:lstStyle/>
          <a:p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Saul and Stephen</a:t>
            </a:r>
          </a:p>
          <a:p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Christians are promised a “victory” in Christ!</a:t>
            </a:r>
          </a:p>
          <a:p>
            <a:pPr lvl="1"/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Matthew 10:39</a:t>
            </a:r>
          </a:p>
          <a:p>
            <a:pPr lvl="1"/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Revelation 2:10</a:t>
            </a:r>
          </a:p>
          <a:p>
            <a:pPr lvl="1"/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Romans 8:35-39</a:t>
            </a:r>
          </a:p>
          <a:p>
            <a:pPr lvl="1"/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2 Corinthians 6:4-10</a:t>
            </a:r>
            <a:endParaRPr lang="en-US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5693439"/>
            <a:ext cx="12192000" cy="65560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0" y="5693439"/>
            <a:ext cx="12192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May we learn to distinguish between true success and failure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0" y="6547443"/>
            <a:ext cx="12192000" cy="30777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Richie Thetford									                 www.thetfordcountry.com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02168" y="2172979"/>
            <a:ext cx="1589832" cy="33220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9183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000"/>
                            </p:stCondLst>
                            <p:childTnLst>
                              <p:par>
                                <p:cTn id="29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</p:bldLst>
  </p:timing>
</p:sld>
</file>

<file path=ppt/theme/theme1.xml><?xml version="1.0" encoding="utf-8"?>
<a:theme xmlns:a="http://schemas.openxmlformats.org/drawingml/2006/main" name="Berlin">
  <a:themeElements>
    <a:clrScheme name="Berlin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0CBE056-4EF4-4D92-969E-947779DA7AA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TM04033917[[fn=Berlin]]</Template>
  <TotalTime>49</TotalTime>
  <Words>124</Words>
  <Application>Microsoft Office PowerPoint</Application>
  <PresentationFormat>Widescreen</PresentationFormat>
  <Paragraphs>39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Trebuchet MS</vt:lpstr>
      <vt:lpstr>Berlin</vt:lpstr>
      <vt:lpstr>The Christian Winning by Losing</vt:lpstr>
      <vt:lpstr>Stephen’s Service Acts 6:1-8</vt:lpstr>
      <vt:lpstr>Stephen’s Sermon Acts 6:9-7:53</vt:lpstr>
      <vt:lpstr>Stephen’s Sacrifice Acts 7:54-8:2</vt:lpstr>
      <vt:lpstr>Conclusion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Christian Winning by Losing</dc:title>
  <dc:creator>Richard Thetford</dc:creator>
  <cp:lastModifiedBy>Richie Thetford</cp:lastModifiedBy>
  <cp:revision>11</cp:revision>
  <dcterms:created xsi:type="dcterms:W3CDTF">2015-05-09T23:11:49Z</dcterms:created>
  <dcterms:modified xsi:type="dcterms:W3CDTF">2015-08-08T16:17:43Z</dcterms:modified>
</cp:coreProperties>
</file>