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11"/>
  </p:handoutMasterIdLst>
  <p:sldIdLst>
    <p:sldId id="266" r:id="rId2"/>
    <p:sldId id="268" r:id="rId3"/>
    <p:sldId id="282" r:id="rId4"/>
    <p:sldId id="288" r:id="rId5"/>
    <p:sldId id="283" r:id="rId6"/>
    <p:sldId id="284" r:id="rId7"/>
    <p:sldId id="289" r:id="rId8"/>
    <p:sldId id="290" r:id="rId9"/>
    <p:sldId id="285" r:id="rId10"/>
  </p:sldIdLst>
  <p:sldSz cx="9144000" cy="6858000" type="screen4x3"/>
  <p:notesSz cx="91170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EE7700"/>
    <a:srgbClr val="FFCD9B"/>
    <a:srgbClr val="FF0000"/>
    <a:srgbClr val="A25100"/>
    <a:srgbClr val="FFBC79"/>
    <a:srgbClr val="8AA7E2"/>
    <a:srgbClr val="3366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04" autoAdjust="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461A137-6949-4C31-BD06-E108D2CDE662}" type="slidenum">
              <a:rPr lang="en-US">
                <a:latin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B2C4E-19CA-418D-AE9B-6340A4B86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E89F3-66D3-4B64-A173-B05D330901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B067F-FBCF-4CA4-BEDC-C57D7863E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C014E68-BBEF-4C6E-925B-9C8974C2F1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74D73-C366-4201-85DC-EA277305E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D47BB-2A3B-4CE3-8488-B7FE8723C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BADE3-FE18-4069-90B1-C5C98F9F1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41BDB-F136-4B1D-BD0E-F5E968B12C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68E65-C63F-4560-B1A0-209E06503B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DF4DD-41C1-4A18-B35A-ECAECC508E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2E1EC-F516-4395-8CF6-BED735529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141C4-7C7F-4AAD-A68B-98EBB1B7C3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D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69436ED4-C7FD-4418-AEF7-30D2CF96F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28600" y="2057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rgbClr val="000000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</a:rPr>
              <a:t>2 Peter 1:5-10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1600200" y="1981200"/>
            <a:ext cx="1143000" cy="99060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28600" y="2753142"/>
            <a:ext cx="8686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dirty="0">
                <a:latin typeface="Calibri" panose="020F0502020204030204" pitchFamily="34" charset="0"/>
                <a:cs typeface="Segoe UI" panose="020B0502040204020203" pitchFamily="34" charset="0"/>
              </a:rPr>
              <a:t>“Piety, which is characterized by a God-like attitude, does that which is well-pleasing to God”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381000" y="4953000"/>
            <a:ext cx="8382000" cy="1219200"/>
          </a:xfrm>
          <a:prstGeom prst="rect">
            <a:avLst/>
          </a:prstGeom>
          <a:solidFill>
            <a:srgbClr val="EE77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82296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28398" dir="1593903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God-likeness</a:t>
            </a:r>
            <a:endParaRPr lang="en-US" sz="8000" b="1" dirty="0">
              <a:solidFill>
                <a:srgbClr val="FFCC00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57200" y="457200"/>
            <a:ext cx="8229600" cy="1600200"/>
          </a:xfrm>
          <a:prstGeom prst="roundRect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95407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Christian Characteristics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GODLINESS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6029" grpId="0" animBg="1"/>
      <p:bldP spid="860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352800"/>
            <a:ext cx="8534400" cy="30480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By Peter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Peter 3:11</a:t>
            </a:r>
          </a:p>
          <a:p>
            <a:r>
              <a:rPr lang="en-US" sz="3400" b="1" dirty="0">
                <a:cs typeface="Segoe UI" panose="020B0502040204020203" pitchFamily="34" charset="0"/>
              </a:rPr>
              <a:t>By Paul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Timothy 4:7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Titus 2:11-13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86" name="Rectangle 22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87" name="Rectangle 23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96" name="WordArt 32"/>
          <p:cNvSpPr>
            <a:spLocks noChangeArrowheads="1" noChangeShapeType="1" noTextEdit="1"/>
          </p:cNvSpPr>
          <p:nvPr/>
        </p:nvSpPr>
        <p:spPr bwMode="auto">
          <a:xfrm rot="21042870">
            <a:off x="4460335" y="1407792"/>
            <a:ext cx="4074867" cy="178032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b="1" kern="10" dirty="0">
                <a:ln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Heaven</a:t>
            </a:r>
          </a:p>
        </p:txBody>
      </p:sp>
      <p:sp>
        <p:nvSpPr>
          <p:cNvPr id="88101" name="AutoShape 37"/>
          <p:cNvSpPr>
            <a:spLocks noChangeArrowheads="1"/>
          </p:cNvSpPr>
          <p:nvPr/>
        </p:nvSpPr>
        <p:spPr bwMode="auto">
          <a:xfrm>
            <a:off x="1981200" y="2514600"/>
            <a:ext cx="2438400" cy="6858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Godliness Commanded</a:t>
            </a:r>
          </a:p>
        </p:txBody>
      </p:sp>
      <p:pic>
        <p:nvPicPr>
          <p:cNvPr id="19" name="Picture 18" descr="200162017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1" y="1600201"/>
            <a:ext cx="1600199" cy="1828799"/>
          </a:xfrm>
          <a:prstGeom prst="rect">
            <a:avLst/>
          </a:prstGeom>
        </p:spPr>
      </p:pic>
      <p:pic>
        <p:nvPicPr>
          <p:cNvPr id="20" name="Picture 19" descr="200215871-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599" y="3276600"/>
            <a:ext cx="3610539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0" y="1524000"/>
            <a:ext cx="5715000" cy="5029200"/>
          </a:xfrm>
        </p:spPr>
        <p:txBody>
          <a:bodyPr/>
          <a:lstStyle/>
          <a:p>
            <a:r>
              <a:rPr lang="en-US" sz="3400" b="1" dirty="0">
                <a:latin typeface="Calibri" panose="020F0502020204030204" pitchFamily="34" charset="0"/>
              </a:rPr>
              <a:t>In Love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John 3:16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Romans 5:8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Matthew 22:36-40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John 3:10; 4:7, 11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Matthew 5:43-46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In Impartiality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1 Peter 1:17; James 2:1-9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" panose="02000000000000000000" pitchFamily="2" charset="0"/>
                <a:cs typeface="Segoe UI" panose="020B0502040204020203" pitchFamily="34" charset="0"/>
              </a:rPr>
              <a:t>Ways We Can Be Like God</a:t>
            </a:r>
          </a:p>
        </p:txBody>
      </p:sp>
      <p:pic>
        <p:nvPicPr>
          <p:cNvPr id="16" name="Picture 15" descr="BibleWe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2639020" cy="4533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0" y="1600200"/>
            <a:ext cx="5715000" cy="50292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In Mercy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Titus 3:5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Luke 6:32-36</a:t>
            </a:r>
          </a:p>
          <a:p>
            <a:r>
              <a:rPr lang="en-US" sz="3400" b="1" dirty="0">
                <a:cs typeface="Segoe UI" panose="020B0502040204020203" pitchFamily="34" charset="0"/>
              </a:rPr>
              <a:t>In Holiness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Chronicles 16:29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5:48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Peter 1:13-16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Ways We Can Be Like God</a:t>
            </a:r>
          </a:p>
        </p:txBody>
      </p:sp>
      <p:pic>
        <p:nvPicPr>
          <p:cNvPr id="16" name="Picture 15" descr="BibleWe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2639020" cy="4533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82000" cy="2743200"/>
          </a:xfrm>
        </p:spPr>
        <p:txBody>
          <a:bodyPr/>
          <a:lstStyle/>
          <a:p>
            <a:r>
              <a:rPr lang="en-US" sz="3400" b="1" dirty="0"/>
              <a:t>Some think that gain is godliness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Timothy 6:3-5</a:t>
            </a:r>
          </a:p>
          <a:p>
            <a:r>
              <a:rPr lang="en-US" sz="3400" b="1" dirty="0"/>
              <a:t>Some practice an outward form of godliness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Timothy 3:5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23:27-28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4114800" y="3505200"/>
            <a:ext cx="4648200" cy="26670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EE77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5257800" y="3962400"/>
            <a:ext cx="2362200" cy="20621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A God-like person will be evident to others</a:t>
            </a: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Godliness Often Misconstrued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0" grpId="0" animBg="1"/>
      <p:bldP spid="104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8382000" cy="4876800"/>
          </a:xfrm>
        </p:spPr>
        <p:txBody>
          <a:bodyPr/>
          <a:lstStyle/>
          <a:p>
            <a:r>
              <a:rPr lang="en-US" sz="3400" b="1" dirty="0"/>
              <a:t>Ensures persecution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Timothy 3:12</a:t>
            </a:r>
          </a:p>
          <a:p>
            <a:r>
              <a:rPr lang="en-US" sz="3400" b="1" dirty="0"/>
              <a:t>Godliness works deliverance</a:t>
            </a:r>
            <a:br>
              <a:rPr lang="en-US" sz="3400" b="1" dirty="0"/>
            </a:br>
            <a:r>
              <a:rPr lang="en-US" sz="3400" b="1" dirty="0"/>
              <a:t>from temptation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10:13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Peter 2:9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Results of Godliness</a:t>
            </a:r>
          </a:p>
        </p:txBody>
      </p:sp>
      <p:pic>
        <p:nvPicPr>
          <p:cNvPr id="17" name="Picture 16" descr="865349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799" y="3429000"/>
            <a:ext cx="3886201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8839200" cy="4876800"/>
          </a:xfrm>
        </p:spPr>
        <p:txBody>
          <a:bodyPr/>
          <a:lstStyle/>
          <a:p>
            <a:r>
              <a:rPr lang="en-US" sz="3400" b="1" dirty="0">
                <a:latin typeface="Calibri" panose="020F0502020204030204" pitchFamily="34" charset="0"/>
              </a:rPr>
              <a:t>Godliness with contentment</a:t>
            </a:r>
            <a:br>
              <a:rPr lang="en-US" sz="3400" b="1" dirty="0">
                <a:latin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</a:rPr>
              <a:t>is where we gain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1 Timothy 6:6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Matthew 6:33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Godliness prepares us for</a:t>
            </a:r>
            <a:br>
              <a:rPr lang="en-US" sz="3400" b="1" dirty="0">
                <a:latin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</a:rPr>
              <a:t>the life to come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1 Timothy 4:8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381000" y="5638800"/>
            <a:ext cx="8382000" cy="461665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Calibri" panose="020F0502020204030204" pitchFamily="34" charset="0"/>
                <a:cs typeface="Segoe UI" panose="020B0502040204020203" pitchFamily="34" charset="0"/>
              </a:rPr>
              <a:t>“Be content with what you have, never with what you are.”</a:t>
            </a:r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Results of Godliness</a:t>
            </a:r>
          </a:p>
        </p:txBody>
      </p:sp>
      <p:pic>
        <p:nvPicPr>
          <p:cNvPr id="11" name="Picture 10" descr="bxp1284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2038350"/>
            <a:ext cx="3048000" cy="3143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839200" cy="4953000"/>
          </a:xfrm>
        </p:spPr>
        <p:txBody>
          <a:bodyPr/>
          <a:lstStyle/>
          <a:p>
            <a:r>
              <a:rPr lang="en-US" sz="3400" b="1" dirty="0"/>
              <a:t>Pray for conditions favorable</a:t>
            </a:r>
            <a:br>
              <a:rPr lang="en-US" sz="3400" b="1" dirty="0"/>
            </a:br>
            <a:r>
              <a:rPr lang="en-US" sz="3400" b="1" dirty="0"/>
              <a:t>to practicing godliness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Timothy 2:1-3</a:t>
            </a:r>
          </a:p>
          <a:p>
            <a:r>
              <a:rPr lang="en-US" sz="3400" b="1" dirty="0"/>
              <a:t>Godly people are set</a:t>
            </a:r>
            <a:br>
              <a:rPr lang="en-US" sz="3400" b="1" dirty="0"/>
            </a:br>
            <a:r>
              <a:rPr lang="en-US" sz="3400" b="1" dirty="0"/>
              <a:t>apart for the Lord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Psalms 4:3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9" name="Picture 8" descr="CoupleBibleStu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3429000"/>
            <a:ext cx="4267200" cy="2819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839200" cy="49530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Good works become professors</a:t>
            </a:r>
            <a:br>
              <a:rPr lang="en-US" sz="3400" b="1" dirty="0">
                <a:cs typeface="Segoe UI" panose="020B0502040204020203" pitchFamily="34" charset="0"/>
              </a:rPr>
            </a:br>
            <a:r>
              <a:rPr lang="en-US" sz="3400" b="1" dirty="0">
                <a:cs typeface="Segoe UI" panose="020B0502040204020203" pitchFamily="34" charset="0"/>
              </a:rPr>
              <a:t>of godliness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Timothy 2:9-10</a:t>
            </a:r>
          </a:p>
          <a:p>
            <a:r>
              <a:rPr lang="en-US" sz="3400" b="1" dirty="0">
                <a:cs typeface="Segoe UI" panose="020B0502040204020203" pitchFamily="34" charset="0"/>
              </a:rPr>
              <a:t>Must strive to be</a:t>
            </a:r>
            <a:br>
              <a:rPr lang="en-US" sz="3400" b="1" dirty="0">
                <a:cs typeface="Segoe UI" panose="020B0502040204020203" pitchFamily="34" charset="0"/>
              </a:rPr>
            </a:br>
            <a:r>
              <a:rPr lang="en-US" sz="3400" b="1" dirty="0">
                <a:cs typeface="Segoe UI" panose="020B0502040204020203" pitchFamily="34" charset="0"/>
              </a:rPr>
              <a:t>like Him – to be</a:t>
            </a:r>
            <a:br>
              <a:rPr lang="en-US" sz="3400" b="1" dirty="0">
                <a:cs typeface="Segoe UI" panose="020B0502040204020203" pitchFamily="34" charset="0"/>
              </a:rPr>
            </a:br>
            <a:r>
              <a:rPr lang="en-US" sz="3400" b="1" dirty="0">
                <a:cs typeface="Segoe UI" panose="020B0502040204020203" pitchFamily="34" charset="0"/>
              </a:rPr>
              <a:t>with Him in eternity!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Psalms 17:15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John 3:2-3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CC6600"/>
          </a:solidFill>
          <a:ln/>
          <a:effectLst/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14" name="Picture 1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2209800"/>
            <a:ext cx="4305300" cy="3896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                       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EE77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876</TotalTime>
  <Words>185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AvantGarde Md BT</vt:lpstr>
      <vt:lpstr>Calibri</vt:lpstr>
      <vt:lpstr>Roboto</vt:lpstr>
      <vt:lpstr>Roboto Medium</vt:lpstr>
      <vt:lpstr>Segoe UI</vt:lpstr>
      <vt:lpstr>Segoe UI Semibold</vt:lpstr>
      <vt:lpstr>Tahoma</vt:lpstr>
      <vt:lpstr>Default Design</vt:lpstr>
      <vt:lpstr>PowerPoint Presentation</vt:lpstr>
      <vt:lpstr>Godliness Commanded</vt:lpstr>
      <vt:lpstr>Ways We Can Be Like God</vt:lpstr>
      <vt:lpstr>Ways We Can Be Like God</vt:lpstr>
      <vt:lpstr>Godliness Often Misconstrued</vt:lpstr>
      <vt:lpstr>Results of Godliness</vt:lpstr>
      <vt:lpstr>Results of Godliness</vt:lpstr>
      <vt:lpstr>Conclusion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Self-Control</dc:title>
  <dc:creator>Richie Thetford</dc:creator>
  <cp:lastModifiedBy>Richard Thetford</cp:lastModifiedBy>
  <cp:revision>51</cp:revision>
  <dcterms:created xsi:type="dcterms:W3CDTF">2003-05-20T02:23:05Z</dcterms:created>
  <dcterms:modified xsi:type="dcterms:W3CDTF">2016-04-02T03:34:35Z</dcterms:modified>
</cp:coreProperties>
</file>