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9A4A"/>
    <a:srgbClr val="3F3F3F"/>
    <a:srgbClr val="014067"/>
    <a:srgbClr val="014E7D"/>
    <a:srgbClr val="013657"/>
    <a:srgbClr val="01456F"/>
    <a:srgbClr val="014B79"/>
    <a:srgbClr val="0937C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howGuides="1">
      <p:cViewPr varScale="1">
        <p:scale>
          <a:sx n="74" d="100"/>
          <a:sy n="74" d="100"/>
        </p:scale>
        <p:origin x="965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1/9/2022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11" b="2711"/>
          <a:stretch/>
        </p:blipFill>
        <p:spPr>
          <a:xfrm>
            <a:off x="1671939" y="1053791"/>
            <a:ext cx="4428523" cy="51370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Children of God</a:t>
            </a:r>
            <a:endParaRPr lang="en-US" sz="5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1 John 3:1-10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CF2FA-93C4-4805-A5F5-888785519A91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11" b="2711"/>
          <a:stretch/>
        </p:blipFill>
        <p:spPr>
          <a:xfrm>
            <a:off x="1671939" y="1053791"/>
            <a:ext cx="4428523" cy="51370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Children of God</a:t>
            </a:r>
            <a:br>
              <a:rPr lang="en-US" sz="5400" dirty="0"/>
            </a:br>
            <a:r>
              <a:rPr lang="en-US" sz="4400" b="0" dirty="0"/>
              <a:t>are faithful in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FA5CF-A6DA-4987-B3BA-32DA5FE67BE8}"/>
              </a:ext>
            </a:extLst>
          </p:cNvPr>
          <p:cNvSpPr txBox="1"/>
          <p:nvPr/>
        </p:nvSpPr>
        <p:spPr>
          <a:xfrm>
            <a:off x="6375721" y="3676253"/>
            <a:ext cx="4428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929A4A"/>
                </a:solidFill>
              </a:rPr>
              <a:t>Belief in the Lord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929A4A"/>
                </a:solidFill>
              </a:rPr>
              <a:t>Doing God’s will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929A4A"/>
                </a:solidFill>
              </a:rPr>
              <a:t>Speaking the truth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929A4A"/>
                </a:solidFill>
              </a:rPr>
              <a:t>Obedience in Christ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929A4A"/>
                </a:solidFill>
              </a:rPr>
              <a:t>Walking after the Spirit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0A754-19EB-4053-AA19-9CCE60C300F5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415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1262363"/>
            <a:ext cx="8845895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Child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 of God?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65168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Exhibit faith in Christ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3:26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Peacemakers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5:9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of the resurrection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20:36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08" r="19508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734262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Not Child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 of God?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27846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of the flesh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9:8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practicing righteousness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3:10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882" b="3882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895786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Abide in Him?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37176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walk as He walks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2:6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righteous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3:7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131" r="27131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734262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Righteousn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65168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Belief in the Lord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Genesis 15:6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 God’s will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Deuteronomy 6:25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the truth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12:17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344" r="9344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734262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Righteousn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37176" cy="419187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without death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12:28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than things without it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16:8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to be turned away from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18:26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33:13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51" r="19551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0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734262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Righteousn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65168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pursued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5:10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6:33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Obedience to Christ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6:16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80" r="20580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4" y="1262363"/>
            <a:ext cx="7342622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Righteousn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ess?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65168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Walking after the Spirit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linked to unbelievers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6:14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344" r="9344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3" y="1262363"/>
            <a:ext cx="8976523" cy="70912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in Practic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 Righteousness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4" y="2190264"/>
            <a:ext cx="6737176" cy="419187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Trying to be like the world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3:14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 “special” people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2:14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2:9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682" r="22682"/>
          <a:stretch/>
        </p:blipFill>
        <p:spPr>
          <a:xfrm>
            <a:off x="6604000" y="0"/>
            <a:ext cx="5588000" cy="68722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736C2-38CD-4CB1-A01B-E71816C12DF3}"/>
              </a:ext>
            </a:extLst>
          </p:cNvPr>
          <p:cNvSpPr txBox="1"/>
          <p:nvPr/>
        </p:nvSpPr>
        <p:spPr>
          <a:xfrm>
            <a:off x="0" y="6531432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87E61-890E-4358-B711-C58309FA8E12}"/>
              </a:ext>
            </a:extLst>
          </p:cNvPr>
          <p:cNvCxnSpPr>
            <a:cxnSpLocks/>
          </p:cNvCxnSpPr>
          <p:nvPr/>
        </p:nvCxnSpPr>
        <p:spPr>
          <a:xfrm>
            <a:off x="363894" y="2108718"/>
            <a:ext cx="528112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124</TotalTime>
  <Words>370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Gill Sans SemiBold</vt:lpstr>
      <vt:lpstr>Times New Roman</vt:lpstr>
      <vt:lpstr>Wingdings</vt:lpstr>
      <vt:lpstr>Office Theme</vt:lpstr>
      <vt:lpstr>Children of God</vt:lpstr>
      <vt:lpstr>Who Are the Children of God?</vt:lpstr>
      <vt:lpstr>Who Are Not Children of God?</vt:lpstr>
      <vt:lpstr>What Does It Mean to Abide in Him?</vt:lpstr>
      <vt:lpstr>What is Righteousness?</vt:lpstr>
      <vt:lpstr>What is Righteousness?</vt:lpstr>
      <vt:lpstr>What is Righteousness?</vt:lpstr>
      <vt:lpstr>What is Righteousness?</vt:lpstr>
      <vt:lpstr>Difficulty in Practicing Righteousness</vt:lpstr>
      <vt:lpstr>Children of God are faithful in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of God</dc:title>
  <dc:creator>Richard Thetford</dc:creator>
  <cp:lastModifiedBy>Richard Thetford</cp:lastModifiedBy>
  <cp:revision>15</cp:revision>
  <dcterms:created xsi:type="dcterms:W3CDTF">2021-07-15T17:31:07Z</dcterms:created>
  <dcterms:modified xsi:type="dcterms:W3CDTF">2022-01-09T21:22:12Z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