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78" y="4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5D47-DF3F-4FA4-B04B-F0F2496B0786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7C36-D175-4E49-917C-9A61F665A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5D47-DF3F-4FA4-B04B-F0F2496B0786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7C36-D175-4E49-917C-9A61F665A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5D47-DF3F-4FA4-B04B-F0F2496B0786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7C36-D175-4E49-917C-9A61F665A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5D47-DF3F-4FA4-B04B-F0F2496B0786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7C36-D175-4E49-917C-9A61F665A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5D47-DF3F-4FA4-B04B-F0F2496B0786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7C36-D175-4E49-917C-9A61F665A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5D47-DF3F-4FA4-B04B-F0F2496B0786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7C36-D175-4E49-917C-9A61F665A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5D47-DF3F-4FA4-B04B-F0F2496B0786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7C36-D175-4E49-917C-9A61F665A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5D47-DF3F-4FA4-B04B-F0F2496B0786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7C36-D175-4E49-917C-9A61F665A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5D47-DF3F-4FA4-B04B-F0F2496B0786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7C36-D175-4E49-917C-9A61F665A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5D47-DF3F-4FA4-B04B-F0F2496B0786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7C36-D175-4E49-917C-9A61F665A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5D47-DF3F-4FA4-B04B-F0F2496B0786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7C36-D175-4E49-917C-9A61F665A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85D47-DF3F-4FA4-B04B-F0F2496B0786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27C36-D175-4E49-917C-9A61F665A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887200" y="0"/>
            <a:ext cx="304800" cy="65532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4800" cy="65532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14350"/>
            <a:ext cx="11125200" cy="1847850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Certainties That Should Sober Us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590800"/>
            <a:ext cx="5181600" cy="34671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“Let us hear the conclusion of the whole matter: Fear God and keep His commandments,</a:t>
            </a:r>
            <a:b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this is man’s all.”</a:t>
            </a:r>
            <a:b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Ecclesiastes 12:13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+mj-lt"/>
              </a:rPr>
              <a:t>Richie Thetford									              www.thetfordcountry.com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11963400" cy="28575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6645" y="6215216"/>
            <a:ext cx="119634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570859-two-men-studying-the-bible-in-an-outdoor-set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72200" y="2590800"/>
            <a:ext cx="4953000" cy="3467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A close up of a sign&#10;&#10;Description automatically generated">
            <a:extLst>
              <a:ext uri="{FF2B5EF4-FFF2-40B4-BE49-F238E27FC236}">
                <a16:creationId xmlns:a16="http://schemas.microsoft.com/office/drawing/2014/main" id="{5900CE1C-7667-4AB5-840D-563BCD7E4F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1" y="1360825"/>
            <a:ext cx="3657600" cy="53447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8534400" cy="944562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Certainty of Sin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9753600" cy="4724400"/>
          </a:xfrm>
        </p:spPr>
        <p:txBody>
          <a:bodyPr/>
          <a:lstStyle/>
          <a:p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Sin will find us out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Numbers 32:23</a:t>
            </a:r>
          </a:p>
          <a:p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Will be revealed at the judgment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Ecclesiastes 12:14; 11:9</a:t>
            </a:r>
          </a:p>
          <a:p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We can’t deceive God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Hebrews 4:13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Galatians 6:7-8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905000" y="1219200"/>
            <a:ext cx="838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C92F016F-06CD-430E-AE86-3D32920275B2}"/>
              </a:ext>
            </a:extLst>
          </p:cNvPr>
          <p:cNvSpPr/>
          <p:nvPr/>
        </p:nvSpPr>
        <p:spPr>
          <a:xfrm>
            <a:off x="11887200" y="0"/>
            <a:ext cx="304800" cy="65532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EA60866-5377-4B3A-819B-530DBAAEC4E7}"/>
              </a:ext>
            </a:extLst>
          </p:cNvPr>
          <p:cNvSpPr/>
          <p:nvPr/>
        </p:nvSpPr>
        <p:spPr>
          <a:xfrm>
            <a:off x="0" y="0"/>
            <a:ext cx="304800" cy="65532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9DFD0F8-28D1-4999-9CCE-D24A177FEBB5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+mj-lt"/>
              </a:rPr>
              <a:t>Richie Thetford									              www.thetfordcountry.com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B4BAB7C-7177-4416-9CAA-881DB952D873}"/>
              </a:ext>
            </a:extLst>
          </p:cNvPr>
          <p:cNvSpPr/>
          <p:nvPr/>
        </p:nvSpPr>
        <p:spPr>
          <a:xfrm>
            <a:off x="152400" y="0"/>
            <a:ext cx="11963400" cy="28575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983E118-CCF3-4A7F-ABED-5C2F633E6077}"/>
              </a:ext>
            </a:extLst>
          </p:cNvPr>
          <p:cNvSpPr/>
          <p:nvPr/>
        </p:nvSpPr>
        <p:spPr>
          <a:xfrm>
            <a:off x="196645" y="6215216"/>
            <a:ext cx="119634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7"/>
            <a:ext cx="11582400" cy="944557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Certainty of Leaving Earthly Possessions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1"/>
            <a:ext cx="9829800" cy="4830769"/>
          </a:xfrm>
        </p:spPr>
        <p:txBody>
          <a:bodyPr>
            <a:normAutofit/>
          </a:bodyPr>
          <a:lstStyle/>
          <a:p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The words of Paul: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Timothy 6:7-10</a:t>
            </a:r>
          </a:p>
          <a:p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Can’t take earthly things with us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Job 1:21</a:t>
            </a:r>
          </a:p>
          <a:p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The rich fool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Luke 12:13-21</a:t>
            </a:r>
          </a:p>
          <a:p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Invest in heavenly treasures!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6:19-21</a:t>
            </a:r>
            <a:endParaRPr lang="en-US" sz="32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D12369-7266-47EC-BD3A-6B6BD817733A}"/>
              </a:ext>
            </a:extLst>
          </p:cNvPr>
          <p:cNvSpPr/>
          <p:nvPr/>
        </p:nvSpPr>
        <p:spPr>
          <a:xfrm>
            <a:off x="11887200" y="0"/>
            <a:ext cx="304800" cy="65532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B2B535A-E982-408C-BDAE-BF3EF80A77BE}"/>
              </a:ext>
            </a:extLst>
          </p:cNvPr>
          <p:cNvSpPr/>
          <p:nvPr/>
        </p:nvSpPr>
        <p:spPr>
          <a:xfrm>
            <a:off x="0" y="0"/>
            <a:ext cx="304800" cy="65532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4173807-304A-4889-BC60-EAA008351695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+mj-lt"/>
              </a:rPr>
              <a:t>Richie Thetford									              www.thetfordcountry.com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4811742-3726-475A-9E82-A0829B13251D}"/>
              </a:ext>
            </a:extLst>
          </p:cNvPr>
          <p:cNvSpPr/>
          <p:nvPr/>
        </p:nvSpPr>
        <p:spPr>
          <a:xfrm>
            <a:off x="152400" y="0"/>
            <a:ext cx="11963400" cy="28575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B9D3B06-1ADA-4CCC-B6B7-5E4DEB15F7C2}"/>
              </a:ext>
            </a:extLst>
          </p:cNvPr>
          <p:cNvSpPr/>
          <p:nvPr/>
        </p:nvSpPr>
        <p:spPr>
          <a:xfrm>
            <a:off x="196645" y="6215216"/>
            <a:ext cx="119634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5D60D19-ABF0-46D8-93D2-5F8431EE5C94}"/>
              </a:ext>
            </a:extLst>
          </p:cNvPr>
          <p:cNvCxnSpPr/>
          <p:nvPr/>
        </p:nvCxnSpPr>
        <p:spPr>
          <a:xfrm>
            <a:off x="1905000" y="1219200"/>
            <a:ext cx="838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A picture containing food&#10;&#10;Description automatically generated">
            <a:extLst>
              <a:ext uri="{FF2B5EF4-FFF2-40B4-BE49-F238E27FC236}">
                <a16:creationId xmlns:a16="http://schemas.microsoft.com/office/drawing/2014/main" id="{CC33BC4A-7BC0-473D-9FEE-F8367C5636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1644721"/>
            <a:ext cx="4419600" cy="414496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8534400" cy="944562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Certainty of Death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399"/>
            <a:ext cx="9829800" cy="4886625"/>
          </a:xfrm>
        </p:spPr>
        <p:txBody>
          <a:bodyPr>
            <a:normAutofit/>
          </a:bodyPr>
          <a:lstStyle/>
          <a:p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An appointment of God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Hebrews 9:27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Ecclesiastes 8:8</a:t>
            </a:r>
          </a:p>
          <a:p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Death came because of sin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Romans 5:12</a:t>
            </a:r>
          </a:p>
          <a:p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Because of sin, God blessed us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Corinthians 15:35-44, 50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Philippians 1:21</a:t>
            </a:r>
          </a:p>
          <a:p>
            <a:pPr lvl="2"/>
            <a:endParaRPr lang="en-US" sz="26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905000" y="1219200"/>
            <a:ext cx="838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7FE19FEC-160F-4FD1-B330-BD335FD6B6CB}"/>
              </a:ext>
            </a:extLst>
          </p:cNvPr>
          <p:cNvSpPr/>
          <p:nvPr/>
        </p:nvSpPr>
        <p:spPr>
          <a:xfrm>
            <a:off x="11887200" y="0"/>
            <a:ext cx="304800" cy="65532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E3584CA-0D1F-4E3B-823E-38A33AFD72BF}"/>
              </a:ext>
            </a:extLst>
          </p:cNvPr>
          <p:cNvSpPr/>
          <p:nvPr/>
        </p:nvSpPr>
        <p:spPr>
          <a:xfrm>
            <a:off x="0" y="0"/>
            <a:ext cx="304800" cy="65532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761F867-F78E-4195-86E7-09548D86DFCB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+mj-lt"/>
              </a:rPr>
              <a:t>Richie Thetford									              www.thetfordcountry.com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45C386E-E134-4F47-B60B-4844FC2ADDE9}"/>
              </a:ext>
            </a:extLst>
          </p:cNvPr>
          <p:cNvSpPr/>
          <p:nvPr/>
        </p:nvSpPr>
        <p:spPr>
          <a:xfrm>
            <a:off x="152400" y="0"/>
            <a:ext cx="11963400" cy="28575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1A473F2-4056-4712-AB0C-B39CDDF77470}"/>
              </a:ext>
            </a:extLst>
          </p:cNvPr>
          <p:cNvSpPr/>
          <p:nvPr/>
        </p:nvSpPr>
        <p:spPr>
          <a:xfrm>
            <a:off x="196645" y="6215216"/>
            <a:ext cx="119634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A picture containing table, wooden, sitting, box&#10;&#10;Description automatically generated">
            <a:extLst>
              <a:ext uri="{FF2B5EF4-FFF2-40B4-BE49-F238E27FC236}">
                <a16:creationId xmlns:a16="http://schemas.microsoft.com/office/drawing/2014/main" id="{D2CAB253-8299-426C-A1F5-B418BC765A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1371605"/>
            <a:ext cx="5372099" cy="48005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8534400" cy="944562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Certainty of the Judgment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9829800" cy="4724400"/>
          </a:xfrm>
        </p:spPr>
        <p:txBody>
          <a:bodyPr>
            <a:noAutofit/>
          </a:bodyPr>
          <a:lstStyle/>
          <a:p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Appointed by God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Hebrews 9:27; Acts 17:30-31</a:t>
            </a:r>
          </a:p>
          <a:p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All will be present to give an account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25:31-32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Corinthians 5:10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Romans 14:10-12</a:t>
            </a:r>
          </a:p>
          <a:p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Our destiny is settled by the way we live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Revelation 20:12</a:t>
            </a:r>
            <a:endParaRPr lang="en-US" sz="32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905000" y="1219200"/>
            <a:ext cx="838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572D585-642D-4C98-8184-ED07EB081723}"/>
              </a:ext>
            </a:extLst>
          </p:cNvPr>
          <p:cNvSpPr/>
          <p:nvPr/>
        </p:nvSpPr>
        <p:spPr>
          <a:xfrm>
            <a:off x="11887200" y="0"/>
            <a:ext cx="304800" cy="65532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C80798-756B-47F0-8780-B171F0802EFD}"/>
              </a:ext>
            </a:extLst>
          </p:cNvPr>
          <p:cNvSpPr/>
          <p:nvPr/>
        </p:nvSpPr>
        <p:spPr>
          <a:xfrm>
            <a:off x="0" y="0"/>
            <a:ext cx="304800" cy="65532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57484D-3647-4486-AFEB-F13EAA5AF7B1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+mj-lt"/>
              </a:rPr>
              <a:t>Richie Thetford									              www.thetfordcountry.com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E5A234-CEC0-466B-8BE4-90A35FA194D0}"/>
              </a:ext>
            </a:extLst>
          </p:cNvPr>
          <p:cNvSpPr/>
          <p:nvPr/>
        </p:nvSpPr>
        <p:spPr>
          <a:xfrm>
            <a:off x="152400" y="0"/>
            <a:ext cx="11963400" cy="28575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83B8E76-7B70-4EAD-957B-30506438395D}"/>
              </a:ext>
            </a:extLst>
          </p:cNvPr>
          <p:cNvSpPr/>
          <p:nvPr/>
        </p:nvSpPr>
        <p:spPr>
          <a:xfrm>
            <a:off x="196645" y="6215216"/>
            <a:ext cx="119634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A picture containing table, food, baseball&#10;&#10;Description automatically generated">
            <a:extLst>
              <a:ext uri="{FF2B5EF4-FFF2-40B4-BE49-F238E27FC236}">
                <a16:creationId xmlns:a16="http://schemas.microsoft.com/office/drawing/2014/main" id="{F49E61E0-E2B0-4C8E-80B2-083A3AD5B6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755" y="1356391"/>
            <a:ext cx="4125084" cy="35337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399"/>
            <a:ext cx="9829800" cy="4919809"/>
          </a:xfrm>
        </p:spPr>
        <p:txBody>
          <a:bodyPr>
            <a:normAutofit fontScale="92500" lnSpcReduction="10000"/>
          </a:bodyPr>
          <a:lstStyle/>
          <a:p>
            <a:r>
              <a:rPr lang="en-US" sz="3700" b="1" dirty="0">
                <a:latin typeface="Calibri" panose="020F0502020204030204" pitchFamily="34" charset="0"/>
                <a:cs typeface="Calibri" panose="020F0502020204030204" pitchFamily="34" charset="0"/>
              </a:rPr>
              <a:t>There will be a separation</a:t>
            </a:r>
          </a:p>
          <a:p>
            <a:pPr lvl="1"/>
            <a:r>
              <a:rPr lang="en-US" sz="35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25:32</a:t>
            </a:r>
          </a:p>
          <a:p>
            <a:r>
              <a:rPr lang="en-US" sz="3700" b="1" dirty="0">
                <a:latin typeface="Calibri" panose="020F0502020204030204" pitchFamily="34" charset="0"/>
                <a:cs typeface="Calibri" panose="020F0502020204030204" pitchFamily="34" charset="0"/>
              </a:rPr>
              <a:t>Righteous will be rewarded</a:t>
            </a:r>
          </a:p>
          <a:p>
            <a:pPr lvl="1"/>
            <a:r>
              <a:rPr lang="en-US" sz="35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25:33-40</a:t>
            </a:r>
          </a:p>
          <a:p>
            <a:pPr lvl="1"/>
            <a:r>
              <a:rPr lang="en-US" sz="35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Revelation 22:14</a:t>
            </a:r>
          </a:p>
          <a:p>
            <a:r>
              <a:rPr lang="en-US" sz="3700" b="1" dirty="0">
                <a:latin typeface="Calibri" panose="020F0502020204030204" pitchFamily="34" charset="0"/>
                <a:cs typeface="Calibri" panose="020F0502020204030204" pitchFamily="34" charset="0"/>
              </a:rPr>
              <a:t>Wicked will be punished</a:t>
            </a:r>
          </a:p>
          <a:p>
            <a:pPr lvl="1"/>
            <a:r>
              <a:rPr lang="en-US" sz="35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25:41-46</a:t>
            </a:r>
          </a:p>
          <a:p>
            <a:pPr lvl="1"/>
            <a:r>
              <a:rPr lang="en-US" sz="35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Thessalonians 1:7-9</a:t>
            </a:r>
          </a:p>
          <a:p>
            <a:pPr lvl="1"/>
            <a:r>
              <a:rPr lang="en-US" sz="35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Revelation 20:10</a:t>
            </a:r>
          </a:p>
          <a:p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04800" y="285751"/>
            <a:ext cx="11582400" cy="933450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Certainty of Reward or Punishment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2C793F-265F-4985-B3C1-FF124C8B17A7}"/>
              </a:ext>
            </a:extLst>
          </p:cNvPr>
          <p:cNvSpPr/>
          <p:nvPr/>
        </p:nvSpPr>
        <p:spPr>
          <a:xfrm>
            <a:off x="11887200" y="0"/>
            <a:ext cx="304800" cy="65532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268BD61-E086-4370-88D8-3BB64B53880D}"/>
              </a:ext>
            </a:extLst>
          </p:cNvPr>
          <p:cNvSpPr/>
          <p:nvPr/>
        </p:nvSpPr>
        <p:spPr>
          <a:xfrm>
            <a:off x="0" y="0"/>
            <a:ext cx="304800" cy="65532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6ED87A0-0272-4254-8A95-6EBC0E6DB685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+mj-lt"/>
              </a:rPr>
              <a:t>Richie Thetford									              www.thetfordcountry.com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B098713-1137-45BA-8A70-A42ACA616EA2}"/>
              </a:ext>
            </a:extLst>
          </p:cNvPr>
          <p:cNvSpPr/>
          <p:nvPr/>
        </p:nvSpPr>
        <p:spPr>
          <a:xfrm>
            <a:off x="152400" y="0"/>
            <a:ext cx="11963400" cy="28575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A60EDFF-C01A-4C50-B494-9ABB821FEBE0}"/>
              </a:ext>
            </a:extLst>
          </p:cNvPr>
          <p:cNvSpPr/>
          <p:nvPr/>
        </p:nvSpPr>
        <p:spPr>
          <a:xfrm>
            <a:off x="196645" y="6215216"/>
            <a:ext cx="119634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76622A1-D6B1-4D6E-A7AC-CF9865F5E405}"/>
              </a:ext>
            </a:extLst>
          </p:cNvPr>
          <p:cNvCxnSpPr/>
          <p:nvPr/>
        </p:nvCxnSpPr>
        <p:spPr>
          <a:xfrm>
            <a:off x="1905000" y="1219200"/>
            <a:ext cx="838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A picture containing sign&#10;&#10;Description automatically generated">
            <a:extLst>
              <a:ext uri="{FF2B5EF4-FFF2-40B4-BE49-F238E27FC236}">
                <a16:creationId xmlns:a16="http://schemas.microsoft.com/office/drawing/2014/main" id="{D34055E6-A4F7-40EE-813F-C652C6F6A7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169" y="1404499"/>
            <a:ext cx="5902044" cy="46915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438400"/>
            <a:ext cx="9753600" cy="1847850"/>
          </a:xfrm>
        </p:spPr>
        <p:txBody>
          <a:bodyPr>
            <a:normAutofit/>
          </a:bodyPr>
          <a:lstStyle/>
          <a:p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Take warning and live as God orders us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Peter 1:17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Proverbs 1:7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33400" y="514350"/>
            <a:ext cx="11125200" cy="1847850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Certainties That Should Sober Us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33400" y="4405466"/>
            <a:ext cx="6991350" cy="1614334"/>
          </a:xfrm>
          <a:prstGeom prst="roundRect">
            <a:avLst/>
          </a:prstGeom>
          <a:solidFill>
            <a:schemeClr val="tx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285874" y="4648200"/>
            <a:ext cx="61817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 things that are certain</a:t>
            </a:r>
          </a:p>
          <a:p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 accordingly before it is too late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762000" y="4757584"/>
            <a:ext cx="457200" cy="381000"/>
          </a:xfrm>
          <a:prstGeom prst="right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762000" y="5257800"/>
            <a:ext cx="457200" cy="381000"/>
          </a:xfrm>
          <a:prstGeom prst="right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</a:t>
            </a:r>
          </a:p>
        </p:txBody>
      </p:sp>
      <p:pic>
        <p:nvPicPr>
          <p:cNvPr id="18" name="Picture 17" descr="untitle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53350" y="3033712"/>
            <a:ext cx="3981450" cy="306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1DAD7C48-97D4-4F44-8162-0BB3D8D52E18}"/>
              </a:ext>
            </a:extLst>
          </p:cNvPr>
          <p:cNvSpPr/>
          <p:nvPr/>
        </p:nvSpPr>
        <p:spPr>
          <a:xfrm>
            <a:off x="11887200" y="0"/>
            <a:ext cx="304800" cy="65532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5A5B77B-7047-4F61-8CED-E0A51DDBB234}"/>
              </a:ext>
            </a:extLst>
          </p:cNvPr>
          <p:cNvSpPr/>
          <p:nvPr/>
        </p:nvSpPr>
        <p:spPr>
          <a:xfrm>
            <a:off x="0" y="0"/>
            <a:ext cx="304800" cy="65532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BD12809-A799-4DEA-A25A-803441995717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+mj-lt"/>
              </a:rPr>
              <a:t>Richie Thetford									              www.thetfordcountry.com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18D0B4A-8B61-44D7-BC3F-47E76A4331D0}"/>
              </a:ext>
            </a:extLst>
          </p:cNvPr>
          <p:cNvSpPr/>
          <p:nvPr/>
        </p:nvSpPr>
        <p:spPr>
          <a:xfrm>
            <a:off x="152400" y="0"/>
            <a:ext cx="11963400" cy="28575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3A086BF-1D57-409B-B6B2-CB454CE0E10C}"/>
              </a:ext>
            </a:extLst>
          </p:cNvPr>
          <p:cNvSpPr/>
          <p:nvPr/>
        </p:nvSpPr>
        <p:spPr>
          <a:xfrm>
            <a:off x="196645" y="6215216"/>
            <a:ext cx="119634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235</Words>
  <Application>Microsoft Office PowerPoint</Application>
  <PresentationFormat>Widescreen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Certainties That Should Sober Us</vt:lpstr>
      <vt:lpstr>The Certainty of Sin</vt:lpstr>
      <vt:lpstr>The Certainty of Leaving Earthly Possessions</vt:lpstr>
      <vt:lpstr>The Certainty of Death</vt:lpstr>
      <vt:lpstr>The Certainty of the Judgment</vt:lpstr>
      <vt:lpstr>The Certainty of Reward or Punishment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Certainties That Should Sober Us</dc:title>
  <dc:creator>Richard Thetford</dc:creator>
  <cp:lastModifiedBy>Richard Thetford</cp:lastModifiedBy>
  <cp:revision>17</cp:revision>
  <dcterms:created xsi:type="dcterms:W3CDTF">2012-10-09T20:36:27Z</dcterms:created>
  <dcterms:modified xsi:type="dcterms:W3CDTF">2019-11-03T19:20:43Z</dcterms:modified>
</cp:coreProperties>
</file>