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63" r:id="rId10"/>
  </p:sldIdLst>
  <p:sldSz cx="9144000" cy="6858000" type="screen4x3"/>
  <p:notesSz cx="911701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Souvenir Lt BT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CC0000"/>
    <a:srgbClr val="99FF99"/>
    <a:srgbClr val="FFCC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</a:defRPr>
            </a:lvl1pPr>
          </a:lstStyle>
          <a:p>
            <a:r>
              <a:rPr lang="en-US"/>
              <a:t>"BUT TEST THE SPIRITS..."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</a:defRPr>
            </a:lvl1pPr>
          </a:lstStyle>
          <a:p>
            <a:r>
              <a:rPr lang="en-US"/>
              <a:t>Richie Thetford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fld id="{D6F2E8B7-A359-43F8-9B4A-2D0591E310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</a:defRPr>
            </a:lvl1pPr>
          </a:lstStyle>
          <a:p>
            <a:r>
              <a:rPr lang="en-US"/>
              <a:t>"BUT TEST THE SPIRITS..."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3257550"/>
            <a:ext cx="7294563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</a:defRPr>
            </a:lvl1pPr>
          </a:lstStyle>
          <a:p>
            <a:r>
              <a:rPr lang="en-US"/>
              <a:t>Richie Thetford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fld id="{0FFEBDDA-54B4-4896-8AB6-46E718B27B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"BUT TEST THE SPIRITS..."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</a:t>
            </a: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921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922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922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922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922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922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5FA438-FB9A-40B4-B190-54D7AC52B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66E16-D6E3-469A-A0A1-8E1B1790FC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9063E-C71B-4727-A6D1-DDFFB9805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7A5609-7726-4499-80C5-F271EA08C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E617A-5C22-40C2-8CF4-35EDE49C7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93B2E-F879-46B5-B201-02E05E9AE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7A16D-2E0C-40CC-8B63-77E974934A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27021-F04B-4BF4-97DD-5D2FD7113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FBC72-21D5-4D6C-B0C5-8050FDE50F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51754-9180-4B21-A0FD-7D1520F0A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3318C-089E-408F-BEB1-7871494103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516FA-1969-4941-A98D-5DA64C7DBE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819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820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fld id="{764DFC49-29F8-480A-AB1F-7EFC841CD6A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ibl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676400"/>
            <a:ext cx="3505200" cy="2209800"/>
          </a:xfrm>
          <a:prstGeom prst="rect">
            <a:avLst/>
          </a:prstGeom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76800" y="4409420"/>
            <a:ext cx="3962400" cy="2143779"/>
          </a:xfrm>
        </p:spPr>
        <p:txBody>
          <a:bodyPr/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God has given us a standard by which</a:t>
            </a:r>
            <a:b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He demands we use</a:t>
            </a:r>
            <a:b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to test the various teachings of men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25450"/>
            <a:ext cx="8382000" cy="946150"/>
          </a:xfrm>
        </p:spPr>
        <p:txBody>
          <a:bodyPr/>
          <a:lstStyle/>
          <a:p>
            <a:r>
              <a:rPr lang="en-US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“but test the Spirits…”</a:t>
            </a:r>
          </a:p>
        </p:txBody>
      </p:sp>
      <p:pic>
        <p:nvPicPr>
          <p:cNvPr id="7" name="Picture 6" descr="lab_test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4808" y="1676400"/>
            <a:ext cx="4401992" cy="4724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57200" y="15240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105400" y="3886200"/>
            <a:ext cx="3505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1 John 4:1-6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381000" y="4724401"/>
            <a:ext cx="6019800" cy="1752600"/>
          </a:xfrm>
          <a:prstGeom prst="round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84175"/>
            <a:ext cx="6096000" cy="1673225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Don’t Believe Every Spirit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25908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SPIRIT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is “the spiritual proclamation by a human personality”</a:t>
            </a:r>
          </a:p>
          <a:p>
            <a:pPr lvl="1"/>
            <a:r>
              <a:rPr lang="en-US" sz="3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“false prophets” are the human personalities with a spiritual proclamation</a:t>
            </a:r>
            <a:br>
              <a:rPr lang="en-US" sz="3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but not from God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4724400"/>
            <a:ext cx="599477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Jesus said to him, "I am the way,</a:t>
            </a:r>
            <a:b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the truth</a:t>
            </a:r>
            <a: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, and the life. No one comes</a:t>
            </a:r>
            <a:b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to the Father except through Me.”</a:t>
            </a:r>
            <a:b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2800" b="1" dirty="0"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John 14:6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0" name="Picture 9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" name="Straight Connector 10"/>
          <p:cNvCxnSpPr/>
          <p:nvPr/>
        </p:nvCxnSpPr>
        <p:spPr bwMode="auto">
          <a:xfrm>
            <a:off x="457200" y="22098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Picture 12" descr="200215818-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1971" y="3781831"/>
            <a:ext cx="2349373" cy="27332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2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381000" y="3810000"/>
            <a:ext cx="6705600" cy="2133600"/>
          </a:xfrm>
          <a:prstGeom prst="round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4175"/>
            <a:ext cx="5943600" cy="1673225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Test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(prove) </a:t>
            </a: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Spirits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534400" cy="16002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</a:t>
            </a:r>
            <a:r>
              <a:rPr lang="en-US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test or prove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”</a:t>
            </a: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– prove by testing the quality of something. To see if it is genuine or not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dirty="0">
                <a:effectLst/>
                <a:latin typeface="Calibri" panose="020F0502020204030204" pitchFamily="34" charset="0"/>
              </a:rPr>
              <a:t>(Acts 17:11)</a:t>
            </a:r>
            <a:endParaRPr lang="en-US" sz="3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3831610"/>
            <a:ext cx="67056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“that the genuineness of your faith,</a:t>
            </a:r>
            <a:br>
              <a:rPr lang="en-US" sz="26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26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being much more precious than gold that perishes, though it is tested by fire, may be found to praise, honor, and glory at the revelation of Jesus Christ” </a:t>
            </a:r>
            <a:r>
              <a:rPr lang="en-US" sz="2600" b="1" dirty="0"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1 Peter 1:7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0" name="Picture 9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" name="Straight Connector 10"/>
          <p:cNvCxnSpPr/>
          <p:nvPr/>
        </p:nvCxnSpPr>
        <p:spPr bwMode="auto">
          <a:xfrm>
            <a:off x="457200" y="22098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59684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</a:rPr>
              <a:t>1 Corinthians 3:13; 1 Timothy 3:10</a:t>
            </a:r>
          </a:p>
        </p:txBody>
      </p:sp>
      <p:pic>
        <p:nvPicPr>
          <p:cNvPr id="16" name="Picture 15" descr="bible reading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7411" y="3352800"/>
            <a:ext cx="1741789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24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2672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Many false prophets are professing error</a:t>
            </a:r>
          </a:p>
          <a:p>
            <a:pPr lvl="1"/>
            <a:r>
              <a:rPr lang="en-US" sz="3000" b="1" dirty="0">
                <a:solidFill>
                  <a:srgbClr val="FFFF00"/>
                </a:solidFill>
                <a:effectLst/>
                <a:latin typeface="Calibri" panose="020F0502020204030204" pitchFamily="34" charset="0"/>
              </a:rPr>
              <a:t>“spirits” </a:t>
            </a:r>
            <a:r>
              <a:rPr lang="en-US" sz="3000" dirty="0">
                <a:effectLst/>
                <a:latin typeface="Calibri" panose="020F0502020204030204" pitchFamily="34" charset="0"/>
              </a:rPr>
              <a:t>have assumptions that need to be proven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genuine standard is demanded</a:t>
            </a:r>
            <a:r>
              <a:rPr lang="en-US" b="1" dirty="0">
                <a:effectLst/>
                <a:latin typeface="Calibri" panose="020F0502020204030204" pitchFamily="34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</a:rPr>
              <a:t>(V.6)</a:t>
            </a:r>
          </a:p>
          <a:p>
            <a:pPr lvl="1"/>
            <a:r>
              <a:rPr lang="en-US" sz="3000" dirty="0">
                <a:effectLst/>
                <a:latin typeface="Calibri" panose="020F0502020204030204" pitchFamily="34" charset="0"/>
              </a:rPr>
              <a:t>Apostolic authority</a:t>
            </a:r>
          </a:p>
          <a:p>
            <a:pPr lvl="2"/>
            <a:r>
              <a:rPr lang="en-US" sz="2800" dirty="0">
                <a:effectLst/>
                <a:latin typeface="Calibri" panose="020F0502020204030204" pitchFamily="34" charset="0"/>
              </a:rPr>
              <a:t>The character of the person is revealed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0" name="Picture 9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" name="Straight Connector 10"/>
          <p:cNvCxnSpPr/>
          <p:nvPr/>
        </p:nvCxnSpPr>
        <p:spPr bwMode="auto">
          <a:xfrm>
            <a:off x="457200" y="22098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4175"/>
            <a:ext cx="5943600" cy="1673225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Test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(prove) </a:t>
            </a: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Spirits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2672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Apostles were guided by the Holy Spirit to present unquestionable truth</a:t>
            </a:r>
          </a:p>
          <a:p>
            <a:pPr lvl="1"/>
            <a:r>
              <a:rPr lang="en-US" sz="3000" dirty="0"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John 16:13</a:t>
            </a:r>
          </a:p>
          <a:p>
            <a:pPr lvl="1"/>
            <a:r>
              <a:rPr lang="en-US" sz="3000" dirty="0">
                <a:effectLst/>
                <a:latin typeface="Calibri" panose="020F0502020204030204" pitchFamily="34" charset="0"/>
              </a:rPr>
              <a:t>We can confidently</a:t>
            </a:r>
            <a:br>
              <a:rPr lang="en-US" sz="3000" dirty="0">
                <a:effectLst/>
                <a:latin typeface="Calibri" panose="020F0502020204030204" pitchFamily="34" charset="0"/>
              </a:rPr>
            </a:br>
            <a:r>
              <a:rPr lang="en-US" sz="3000" dirty="0">
                <a:effectLst/>
                <a:latin typeface="Calibri" panose="020F0502020204030204" pitchFamily="34" charset="0"/>
              </a:rPr>
              <a:t>take the apostles</a:t>
            </a:r>
            <a:br>
              <a:rPr lang="en-US" sz="3000" dirty="0">
                <a:effectLst/>
                <a:latin typeface="Calibri" panose="020F0502020204030204" pitchFamily="34" charset="0"/>
              </a:rPr>
            </a:br>
            <a:r>
              <a:rPr lang="en-US" sz="3000" dirty="0">
                <a:effectLst/>
                <a:latin typeface="Calibri" panose="020F0502020204030204" pitchFamily="34" charset="0"/>
              </a:rPr>
              <a:t>teaching and apply it</a:t>
            </a:r>
            <a:br>
              <a:rPr lang="en-US" sz="3000" dirty="0">
                <a:effectLst/>
                <a:latin typeface="Calibri" panose="020F0502020204030204" pitchFamily="34" charset="0"/>
              </a:rPr>
            </a:br>
            <a:r>
              <a:rPr lang="en-US" sz="3000" dirty="0">
                <a:effectLst/>
                <a:latin typeface="Calibri" panose="020F0502020204030204" pitchFamily="34" charset="0"/>
              </a:rPr>
              <a:t>to determine the</a:t>
            </a:r>
            <a:br>
              <a:rPr lang="en-US" sz="3000" dirty="0">
                <a:effectLst/>
                <a:latin typeface="Calibri" panose="020F0502020204030204" pitchFamily="34" charset="0"/>
              </a:rPr>
            </a:br>
            <a:r>
              <a:rPr lang="en-US" sz="3000" dirty="0">
                <a:effectLst/>
                <a:latin typeface="Calibri" panose="020F0502020204030204" pitchFamily="34" charset="0"/>
              </a:rPr>
              <a:t>genuineness of the spirits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0" name="Picture 9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" name="Straight Connector 10"/>
          <p:cNvCxnSpPr/>
          <p:nvPr/>
        </p:nvCxnSpPr>
        <p:spPr bwMode="auto">
          <a:xfrm>
            <a:off x="457200" y="22098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200400"/>
            <a:ext cx="388620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5257800" y="38862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66"/>
                </a:solidFill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2 Thessalonians 2:15; 3:6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4175"/>
            <a:ext cx="5943600" cy="1673225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Test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(prove) </a:t>
            </a: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Spirits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267200"/>
          </a:xfrm>
        </p:spPr>
        <p:txBody>
          <a:bodyPr/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apostle’s teaching is that which we can 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“learn”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and apply to determine the</a:t>
            </a:r>
            <a:b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genuineness of others</a:t>
            </a:r>
          </a:p>
          <a:p>
            <a:endParaRPr lang="en-US" sz="3000" b="1" dirty="0">
              <a:effectLst/>
              <a:latin typeface="Calibri" panose="020F0502020204030204" pitchFamily="34" charset="0"/>
            </a:endParaRPr>
          </a:p>
          <a:p>
            <a:endParaRPr lang="en-US" sz="3000" b="1" dirty="0">
              <a:effectLst/>
              <a:latin typeface="Calibri" panose="020F0502020204030204" pitchFamily="34" charset="0"/>
            </a:endParaRP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Hold to the pattern set forth by the sound words of the apostles and apply what we have learned in order to 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“test the spirits”</a:t>
            </a:r>
            <a:endParaRPr lang="en-US" sz="3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0" name="Picture 9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1" name="Straight Connector 10"/>
          <p:cNvCxnSpPr/>
          <p:nvPr/>
        </p:nvCxnSpPr>
        <p:spPr bwMode="auto">
          <a:xfrm>
            <a:off x="457200" y="22098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 bwMode="auto">
          <a:xfrm>
            <a:off x="457200" y="3657600"/>
            <a:ext cx="6400800" cy="1219200"/>
          </a:xfrm>
          <a:prstGeom prst="round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692604"/>
            <a:ext cx="6172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Segoe UI" panose="020B0502040204020203" pitchFamily="34" charset="0"/>
              </a:rPr>
              <a:t>“Now I urge you, brethren, note those who cause divisions and offenses,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contrary</a:t>
            </a:r>
            <a:r>
              <a:rPr lang="en-US" sz="2200" b="1" dirty="0">
                <a:latin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US" sz="2200" dirty="0">
                <a:latin typeface="Calibri" panose="020F0502020204030204" pitchFamily="34" charset="0"/>
                <a:cs typeface="Segoe UI" panose="020B0502040204020203" pitchFamily="34" charset="0"/>
              </a:rPr>
              <a:t>to the doctrine which you learned, and avoid them.” </a:t>
            </a:r>
            <a:r>
              <a:rPr lang="en-US" sz="2200" b="1" dirty="0">
                <a:latin typeface="Calibri" panose="020F0502020204030204" pitchFamily="34" charset="0"/>
                <a:cs typeface="Segoe UI Semibold" panose="020B0702040204020203" pitchFamily="34" charset="0"/>
              </a:rPr>
              <a:t>Romans 16:17</a:t>
            </a:r>
          </a:p>
        </p:txBody>
      </p:sp>
      <p:pic>
        <p:nvPicPr>
          <p:cNvPr id="16" name="Picture 15" descr="Boy Reading Bi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2651798"/>
            <a:ext cx="1905000" cy="2285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4175"/>
            <a:ext cx="5943600" cy="1673225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Test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(prove) </a:t>
            </a:r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Spirits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7975"/>
            <a:ext cx="6096000" cy="1978025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God’s Blessings Bestowed Upon Those Who</a:t>
            </a: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“test the spirits”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458200" cy="358457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Children of God are distinguished from those of the world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(V.4-5)</a:t>
            </a:r>
          </a:p>
          <a:p>
            <a:pPr lvl="1"/>
            <a:r>
              <a:rPr lang="en-US" sz="3000" dirty="0">
                <a:effectLst/>
                <a:latin typeface="Calibri" panose="020F0502020204030204" pitchFamily="34" charset="0"/>
              </a:rPr>
              <a:t>Children of God have overcome!</a:t>
            </a:r>
          </a:p>
          <a:p>
            <a:pPr lvl="1"/>
            <a:r>
              <a:rPr lang="en-US" sz="3000" dirty="0">
                <a:effectLst/>
                <a:latin typeface="Calibri" panose="020F0502020204030204" pitchFamily="34" charset="0"/>
              </a:rPr>
              <a:t>Devil is behind every false teaching</a:t>
            </a:r>
          </a:p>
          <a:p>
            <a:pPr lvl="2"/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1 John 5:19</a:t>
            </a:r>
          </a:p>
          <a:p>
            <a:pPr lvl="2"/>
            <a:r>
              <a:rPr lang="en-US" sz="2800" dirty="0">
                <a:effectLst/>
                <a:latin typeface="Calibri" panose="020F0502020204030204" pitchFamily="34" charset="0"/>
              </a:rPr>
              <a:t>He lies and twists the truth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57200" y="22860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 bwMode="auto">
          <a:xfrm>
            <a:off x="381000" y="6019800"/>
            <a:ext cx="8382000" cy="457200"/>
          </a:xfrm>
          <a:prstGeom prst="round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599920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</a:rPr>
              <a:t>Genesis 3:3-6; 2 Corinthians 11:13-16</a:t>
            </a:r>
          </a:p>
        </p:txBody>
      </p:sp>
      <p:pic>
        <p:nvPicPr>
          <p:cNvPr id="12" name="Picture 11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458200" cy="16764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God’s Word provides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faithful standard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to expose error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609600" y="4495800"/>
            <a:ext cx="4114800" cy="1676400"/>
          </a:xfrm>
          <a:prstGeom prst="round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" y="4572000"/>
            <a:ext cx="441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atin typeface="Calibri" panose="020F0502020204030204" pitchFamily="34" charset="0"/>
              </a:rPr>
              <a:t>John 3:19-21</a:t>
            </a:r>
          </a:p>
          <a:p>
            <a:pPr algn="ctr"/>
            <a:r>
              <a:rPr lang="en-US" sz="3000" b="1" dirty="0">
                <a:latin typeface="Calibri" panose="020F0502020204030204" pitchFamily="34" charset="0"/>
              </a:rPr>
              <a:t>2 Timothy 4:2-4</a:t>
            </a:r>
          </a:p>
          <a:p>
            <a:pPr algn="ctr"/>
            <a:r>
              <a:rPr lang="en-US" sz="3000" b="1" dirty="0">
                <a:latin typeface="Calibri" panose="020F0502020204030204" pitchFamily="34" charset="0"/>
              </a:rPr>
              <a:t>2 Timothy 2:24-26</a:t>
            </a:r>
          </a:p>
        </p:txBody>
      </p:sp>
      <p:pic>
        <p:nvPicPr>
          <p:cNvPr id="15" name="Picture 14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09935" y="2435225"/>
            <a:ext cx="3853066" cy="396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4800"/>
            <a:ext cx="6096000" cy="1978025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God’s Blessings Bestowed Upon Those Who</a:t>
            </a:r>
            <a:b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“test the spirits”</a:t>
            </a:r>
          </a:p>
        </p:txBody>
      </p:sp>
      <p:pic>
        <p:nvPicPr>
          <p:cNvPr id="19" name="Picture 18" descr="bibl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04800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0" name="Straight Connector 19"/>
          <p:cNvCxnSpPr/>
          <p:nvPr/>
        </p:nvCxnSpPr>
        <p:spPr bwMode="auto">
          <a:xfrm>
            <a:off x="457200" y="2286000"/>
            <a:ext cx="8229600" cy="0"/>
          </a:xfrm>
          <a:prstGeom prst="line">
            <a:avLst/>
          </a:prstGeom>
          <a:ln w="57150"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381000" y="2438400"/>
            <a:ext cx="8382000" cy="1994118"/>
          </a:xfrm>
          <a:prstGeom prst="round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209800" y="300097"/>
            <a:ext cx="4572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effectLst/>
                <a:latin typeface="Calibri" panose="020F0502020204030204" pitchFamily="34" charset="0"/>
              </a:rPr>
              <a:t>Behind every blessing is the truth that we </a:t>
            </a:r>
            <a:r>
              <a:rPr lang="en-US" b="1" dirty="0">
                <a:effectLst/>
                <a:latin typeface="Calibri" panose="020F0502020204030204" pitchFamily="34" charset="0"/>
              </a:rPr>
              <a:t>CAN</a:t>
            </a:r>
            <a:r>
              <a:rPr lang="en-US" dirty="0">
                <a:effectLst/>
                <a:latin typeface="Calibri" panose="020F0502020204030204" pitchFamily="34" charset="0"/>
              </a:rPr>
              <a:t> </a:t>
            </a:r>
            <a:r>
              <a:rPr lang="en-US" b="1" dirty="0">
                <a:solidFill>
                  <a:srgbClr val="FFFF00"/>
                </a:solidFill>
                <a:effectLst/>
                <a:latin typeface="Calibri" panose="020F0502020204030204" pitchFamily="34" charset="0"/>
              </a:rPr>
              <a:t>know</a:t>
            </a:r>
            <a:r>
              <a:rPr lang="en-US" dirty="0">
                <a:effectLst/>
                <a:latin typeface="Calibri" panose="020F0502020204030204" pitchFamily="34" charset="0"/>
              </a:rPr>
              <a:t> and </a:t>
            </a:r>
            <a:r>
              <a:rPr lang="en-US" b="1" dirty="0">
                <a:solidFill>
                  <a:srgbClr val="FFFF00"/>
                </a:solidFill>
                <a:effectLst/>
                <a:latin typeface="Calibri" panose="020F0502020204030204" pitchFamily="34" charset="0"/>
              </a:rPr>
              <a:t>understand</a:t>
            </a:r>
            <a:r>
              <a:rPr lang="en-US" dirty="0">
                <a:effectLst/>
                <a:latin typeface="Calibri" panose="020F0502020204030204" pitchFamily="34" charset="0"/>
              </a:rPr>
              <a:t> the truth of God’s word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457200" y="2514600"/>
            <a:ext cx="8229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Then Jesus said to those Jews who believed Him, “If you 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abide in My word</a:t>
            </a:r>
            <a: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, you are My disciples indeed. And you shall know the truth, and</a:t>
            </a:r>
            <a:b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the truth shall make you free</a:t>
            </a:r>
            <a:r>
              <a:rPr lang="en-US" sz="2800" dirty="0"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.” </a:t>
            </a:r>
            <a:r>
              <a:rPr lang="en-US" sz="2800" b="1" dirty="0">
                <a:effectLst/>
                <a:latin typeface="Calibri" panose="020F0502020204030204" pitchFamily="34" charset="0"/>
                <a:cs typeface="Segoe UI Semibold" panose="020B0702040204020203" pitchFamily="34" charset="0"/>
              </a:rPr>
              <a:t>John 8:31-32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33400" y="4511675"/>
            <a:ext cx="8077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Calibri" panose="020F0502020204030204" pitchFamily="34" charset="0"/>
              </a:rPr>
              <a:t>The church will only remain pure and right</a:t>
            </a:r>
            <a:br>
              <a:rPr lang="en-US" sz="2800" b="1" dirty="0">
                <a:latin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</a:rPr>
              <a:t>in the sight of God when all the members are </a:t>
            </a:r>
            <a:r>
              <a:rPr lang="en-US" sz="2800" b="1" i="1" dirty="0">
                <a:solidFill>
                  <a:srgbClr val="FFFF00"/>
                </a:solidFill>
                <a:latin typeface="Calibri" panose="020F0502020204030204" pitchFamily="34" charset="0"/>
              </a:rPr>
              <a:t>“testing the spirits,”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 </a:t>
            </a:r>
            <a:r>
              <a:rPr lang="en-US" sz="2800" b="1" dirty="0">
                <a:latin typeface="Calibri" panose="020F0502020204030204" pitchFamily="34" charset="0"/>
              </a:rPr>
              <a:t>ensuring that a</a:t>
            </a:r>
            <a:r>
              <a:rPr lang="en-US" sz="3000" b="1" dirty="0">
                <a:latin typeface="Calibri" panose="020F0502020204030204" pitchFamily="34" charset="0"/>
              </a:rPr>
              <a:t>ll are</a:t>
            </a:r>
            <a:br>
              <a:rPr lang="en-US" sz="3000" b="1" dirty="0">
                <a:latin typeface="Calibri" panose="020F0502020204030204" pitchFamily="34" charset="0"/>
              </a:rPr>
            </a:br>
            <a:r>
              <a:rPr lang="en-US" sz="3000" b="1" dirty="0">
                <a:latin typeface="Calibri" panose="020F0502020204030204" pitchFamily="34" charset="0"/>
              </a:rPr>
              <a:t>practicing only </a:t>
            </a:r>
            <a:r>
              <a:rPr lang="en-US" sz="30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God’s will</a:t>
            </a:r>
            <a:r>
              <a:rPr lang="en-US" sz="30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3000" b="1" dirty="0">
                <a:latin typeface="Calibri" panose="020F0502020204030204" pitchFamily="34" charset="0"/>
              </a:rPr>
              <a:t>for man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553200"/>
            <a:ext cx="8991600" cy="304800"/>
          </a:xfrm>
          <a:prstGeom prst="rect">
            <a:avLst/>
          </a:prstGeom>
          <a:solidFill>
            <a:srgbClr val="00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2" name="Picture 11" descr="lab_tes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198120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bibl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304800"/>
            <a:ext cx="22098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418" grpId="0"/>
      <p:bldP spid="17419" grpId="0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ouvenir Lt BT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ouvenir Lt BT" pitchFamily="18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429</TotalTime>
  <Words>350</Words>
  <Application>Microsoft Office PowerPoint</Application>
  <PresentationFormat>On-screen Show (4:3)</PresentationFormat>
  <Paragraphs>45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Segoe UI Semibold</vt:lpstr>
      <vt:lpstr>Souvenir Lt BT</vt:lpstr>
      <vt:lpstr>Wingdings</vt:lpstr>
      <vt:lpstr>Orbit</vt:lpstr>
      <vt:lpstr>“but test the Spirits…”</vt:lpstr>
      <vt:lpstr>Don’t Believe Every Spirit</vt:lpstr>
      <vt:lpstr>Test (prove) The Spirits</vt:lpstr>
      <vt:lpstr>Test (prove) The Spirits</vt:lpstr>
      <vt:lpstr>Test (prove) The Spirits</vt:lpstr>
      <vt:lpstr>Test (prove) The Spirits</vt:lpstr>
      <vt:lpstr>God’s Blessings Bestowed Upon Those Who “test the spirits”</vt:lpstr>
      <vt:lpstr>God’s Blessings Bestowed Upon Those Who “test the spirits”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“but test the Spirits…”</dc:title>
  <dc:creator>Richie Thetford</dc:creator>
  <cp:lastModifiedBy>Richard Thetford</cp:lastModifiedBy>
  <cp:revision>38</cp:revision>
  <dcterms:created xsi:type="dcterms:W3CDTF">2003-07-04T03:35:21Z</dcterms:created>
  <dcterms:modified xsi:type="dcterms:W3CDTF">2017-06-19T00:17:29Z</dcterms:modified>
</cp:coreProperties>
</file>