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  <a:srgbClr val="00CC00"/>
    <a:srgbClr val="B4FED7"/>
    <a:srgbClr val="7BFDB9"/>
    <a:srgbClr val="8C86FE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A9AA-452D-4BEE-B857-8F3FDEF610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6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B54FD-1D91-4CF9-B580-5A1A2B131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8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8327B-8B2B-41A4-BA63-1CC9A82A4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6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67E3-CC23-4351-83F5-5767BF3ED0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1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7EAC-1FB8-4406-B6E9-FA6C2928D9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CDEB1-DBAC-4C18-9986-0047D11C0A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1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32F6-DD27-4A8B-ADF3-036E3E97D3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4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3574-A47B-40AE-9369-8ACB500F62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4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39BEB-39ED-4D71-9D9A-3AD2BB797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55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176C4-00BF-4E12-AF4C-4D71CAB795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9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42B22-967D-4C73-AF47-7D1E72858D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6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C261E-543C-47AD-A193-58CB9B700B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>
            <a:extLst>
              <a:ext uri="{FF2B5EF4-FFF2-40B4-BE49-F238E27FC236}">
                <a16:creationId xmlns:a16="http://schemas.microsoft.com/office/drawing/2014/main" id="{D5980893-F25E-4872-ACF6-ADAE2505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12">
            <a:extLst>
              <a:ext uri="{FF2B5EF4-FFF2-40B4-BE49-F238E27FC236}">
                <a16:creationId xmlns:a16="http://schemas.microsoft.com/office/drawing/2014/main" id="{0D15B78D-41DD-4537-B193-509147DDD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65010E6-C954-4431-B115-B80E7D3363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257800"/>
            <a:ext cx="1158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Calibri" panose="020F0502020204030204" pitchFamily="34" charset="0"/>
              </a:rPr>
              <a:t>Death comes to the very old, the very young, and everyone in between</a:t>
            </a:r>
          </a:p>
        </p:txBody>
      </p:sp>
      <p:pic>
        <p:nvPicPr>
          <p:cNvPr id="2054" name="Picture 10">
            <a:extLst>
              <a:ext uri="{FF2B5EF4-FFF2-40B4-BE49-F238E27FC236}">
                <a16:creationId xmlns:a16="http://schemas.microsoft.com/office/drawing/2014/main" id="{31AC40C2-30B3-4166-B3A1-77BBAB9B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>
            <a:extLst>
              <a:ext uri="{FF2B5EF4-FFF2-40B4-BE49-F238E27FC236}">
                <a16:creationId xmlns:a16="http://schemas.microsoft.com/office/drawing/2014/main" id="{0700BFED-3EE6-40D4-ABC8-2E007022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AB2F7-52B0-4540-8987-62C8958AEBB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pic>
        <p:nvPicPr>
          <p:cNvPr id="5" name="Picture 4" descr="A brown coffin with white cover&#10;&#10;Description automatically generated">
            <a:extLst>
              <a:ext uri="{FF2B5EF4-FFF2-40B4-BE49-F238E27FC236}">
                <a16:creationId xmlns:a16="http://schemas.microsoft.com/office/drawing/2014/main" id="{D4E495BF-96D3-4086-BB52-DB3B5BA1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371600"/>
            <a:ext cx="5867400" cy="3721100"/>
          </a:xfrm>
          <a:prstGeom prst="rect">
            <a:avLst/>
          </a:prstGeom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DCB63AC3-5439-4595-94BE-98FCF002E1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609601"/>
            <a:ext cx="11582400" cy="990599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8C86FE"/>
                </a:solidFill>
                <a:latin typeface="Calibri" panose="020F0502020204030204" pitchFamily="34" charset="0"/>
              </a:rPr>
              <a:t>The Brevity of Life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97B8C8-C322-4495-A666-CF2B38BFC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What Happens When We Die</a:t>
            </a:r>
            <a:r>
              <a:rPr lang="en-US" altLang="en-US" sz="4000" b="1" dirty="0">
                <a:solidFill>
                  <a:srgbClr val="8C86F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595B52-32E5-4DF8-9B3E-AD89BFCB51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04999"/>
            <a:ext cx="11201400" cy="4271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400" dirty="0">
                <a:latin typeface="Calibri" panose="020F0502020204030204" pitchFamily="34" charset="0"/>
              </a:rPr>
              <a:t>Does life after death really exist?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400" dirty="0">
                <a:latin typeface="Calibri" panose="020F0502020204030204" pitchFamily="34" charset="0"/>
              </a:rPr>
              <a:t>Does </a:t>
            </a:r>
            <a:r>
              <a:rPr lang="en-US" altLang="en-US" sz="3400" b="1" dirty="0">
                <a:latin typeface="Calibri" panose="020F0502020204030204" pitchFamily="34" charset="0"/>
              </a:rPr>
              <a:t>heaven</a:t>
            </a:r>
            <a:r>
              <a:rPr lang="en-US" altLang="en-US" sz="3400" dirty="0">
                <a:latin typeface="Calibri" panose="020F0502020204030204" pitchFamily="34" charset="0"/>
              </a:rPr>
              <a:t> exist?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400" dirty="0">
                <a:latin typeface="Calibri" panose="020F0502020204030204" pitchFamily="34" charset="0"/>
              </a:rPr>
              <a:t>Does</a:t>
            </a:r>
            <a:r>
              <a:rPr lang="en-US" altLang="en-US" sz="3400" b="1" dirty="0">
                <a:latin typeface="Calibri" panose="020F0502020204030204" pitchFamily="34" charset="0"/>
              </a:rPr>
              <a:t> hell</a:t>
            </a:r>
            <a:r>
              <a:rPr lang="en-US" altLang="en-US" sz="3400" dirty="0">
                <a:latin typeface="Calibri" panose="020F0502020204030204" pitchFamily="34" charset="0"/>
              </a:rPr>
              <a:t> exist?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If so, what will happen to us when we die?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2A6CF99E-7CD1-40A6-9E00-4E768087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1158240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Will it matter what we believed or how we lived in this life?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6080B45-A0F0-40B5-8516-42D348150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4A0E19C-79F1-4E7F-97EA-41C52BB0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981606A-2716-4494-A346-03B886B1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37CB24D0-B78D-44C1-9886-9662546A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3ECEE4-536C-4AFD-9629-BE890587822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762E37-6DD0-4F57-AF9A-4D7AC2457F4B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06C9E4C-E140-4764-8CC5-27D2BC793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12014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Most believe that the majority of people go to heaven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Matthew 7:13-14</a:t>
            </a:r>
          </a:p>
          <a:p>
            <a:pPr lvl="2" eaLnBrk="1" hangingPunct="1">
              <a:lnSpc>
                <a:spcPct val="100000"/>
              </a:lnSpc>
              <a:defRPr/>
            </a:pP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Are you </a:t>
            </a:r>
            <a:r>
              <a:rPr lang="en-US" altLang="en-US" sz="3000" b="1" dirty="0">
                <a:solidFill>
                  <a:srgbClr val="6600CC"/>
                </a:solidFill>
                <a:latin typeface="Calibri" panose="020F0502020204030204" pitchFamily="34" charset="0"/>
              </a:rPr>
              <a:t>CERTAIN</a:t>
            </a: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 where you will spend eternity?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A sobering thought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Matthew 7:21-23</a:t>
            </a:r>
          </a:p>
          <a:p>
            <a:pPr lvl="2" eaLnBrk="1" hangingPunct="1">
              <a:lnSpc>
                <a:spcPct val="100000"/>
              </a:lnSpc>
              <a:defRPr/>
            </a:pP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Many religious people </a:t>
            </a:r>
            <a:r>
              <a:rPr lang="en-US" altLang="en-US" sz="3000" b="1" dirty="0">
                <a:solidFill>
                  <a:srgbClr val="6600CC"/>
                </a:solidFill>
                <a:latin typeface="Calibri" panose="020F0502020204030204" pitchFamily="34" charset="0"/>
              </a:rPr>
              <a:t>WILL NOT</a:t>
            </a: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 enter heaven</a:t>
            </a:r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9FB2E278-9192-4CA5-9529-1AB6C123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11125200" cy="579438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10D7FE84-626D-4298-A52F-18A613AD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11125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must </a:t>
            </a:r>
            <a:r>
              <a:rPr lang="en-US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will of the Father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D700766-8C8A-4C31-A3E7-B44E5A50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865FE0E-77F1-4C83-8DDC-D195FE60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FD69E25-3E03-41B7-8A95-EBA5A4E6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C50936E-60A4-4F57-A0AC-48BC80CD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0E43D7-CFAD-4FAE-A6F2-C91672844B03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2AE8C4A-96F2-4ADD-BCB9-0ADC661E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What Happens When We Die</a:t>
            </a:r>
            <a:r>
              <a:rPr lang="en-US" altLang="en-US" sz="4000" b="1" dirty="0">
                <a:solidFill>
                  <a:srgbClr val="8C86FE"/>
                </a:solidFill>
                <a:latin typeface="Calibri" panose="020F0502020204030204" pitchFamily="34" charset="0"/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C4B3A-EB48-41BF-945D-EC3EC309BB56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0330308-5807-4563-95F1-84F5152BD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5625"/>
            <a:ext cx="110490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Have you done the will of the Father?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Have you ever questioned whether or not you’re saved?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Wouldn’t you like to be absolutely </a:t>
            </a:r>
            <a:r>
              <a:rPr lang="en-US" altLang="en-US" sz="3200" b="1" dirty="0">
                <a:solidFill>
                  <a:srgbClr val="6600CC"/>
                </a:solidFill>
                <a:latin typeface="Calibri" panose="020F0502020204030204" pitchFamily="34" charset="0"/>
              </a:rPr>
              <a:t>SURE</a:t>
            </a: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 of your salvation?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No one has to go through life wondering if they’re saved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John 8:31-32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44FC495-53A9-4936-AE24-66601105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E6C9B59-6B80-44D6-BD1A-8E059C34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ED29A63-55B0-42F8-91FA-E001DF03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DB8AAD9-BF33-469C-B022-79C2388B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C695DA-D51C-425B-A1A9-67154F873824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5900CA4-97AE-4364-9D01-0A226D65A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Are You Really Saved?</a:t>
            </a:r>
            <a:endParaRPr lang="en-US" altLang="en-US" sz="4000" b="1" dirty="0">
              <a:solidFill>
                <a:srgbClr val="8C86FE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F6DB54-2788-4AD5-825A-A7B4B04BF276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11">
            <a:extLst>
              <a:ext uri="{FF2B5EF4-FFF2-40B4-BE49-F238E27FC236}">
                <a16:creationId xmlns:a16="http://schemas.microsoft.com/office/drawing/2014/main" id="{2940F7C6-B5F4-43B9-B4CB-B02FE707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09601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2">
            <a:extLst>
              <a:ext uri="{FF2B5EF4-FFF2-40B4-BE49-F238E27FC236}">
                <a16:creationId xmlns:a16="http://schemas.microsoft.com/office/drawing/2014/main" id="{8232BE49-D29C-4AFC-BD11-322A6646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91148"/>
            <a:ext cx="640080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000" i="1" dirty="0">
                <a:latin typeface="Calibri" panose="020F0502020204030204" pitchFamily="34" charset="0"/>
              </a:rPr>
              <a:t>“I have fought the good fight, I have finished the race, I have kept the faith. Finally, </a:t>
            </a:r>
            <a:r>
              <a:rPr lang="en-US" altLang="en-US" sz="30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there is laid up for me the crown of righteousness</a:t>
            </a:r>
            <a:r>
              <a:rPr lang="en-US" altLang="en-US" sz="3000" i="1" dirty="0">
                <a:latin typeface="Calibri" panose="020F0502020204030204" pitchFamily="34" charset="0"/>
              </a:rPr>
              <a:t>, which the Lord, the righteous Judge, will give to me on that Day, and not to me only but also to all who have loved His appearing.”</a:t>
            </a:r>
          </a:p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6600CC"/>
                </a:solidFill>
                <a:latin typeface="Calibri" panose="020F0502020204030204" pitchFamily="34" charset="0"/>
              </a:rPr>
              <a:t>2 Timothy 4:7-8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0D16C6B-B6CC-4500-89FC-4BEF41E5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2E088D5-1645-421D-BD43-1C979EC4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5BD0294-78CF-4CD3-8193-A7C904FA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05ACB14-4CB2-43D0-857E-E800656E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E4D8E4-B4CC-4BD6-B028-35263D4E45C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39D5839-C42D-4AF5-BC1B-E551D2032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It is real!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It is not whatever you believe it to be or what someone else believes it to be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TRUTH can set us free!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John 8:34</a:t>
            </a:r>
          </a:p>
          <a:p>
            <a:pPr lvl="2" eaLnBrk="1" hangingPunct="1">
              <a:lnSpc>
                <a:spcPct val="100000"/>
              </a:lnSpc>
              <a:defRPr/>
            </a:pP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Free from religious burden (practices, rites, ceremonies – nowhere mentioned in the Bible)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78FDF76-D5E6-4C12-A475-3A0B609C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4EA38C9-D3E3-4D22-AF06-EFF8AA9A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8D4CC46-0B2F-4DA0-9604-AC1B9FC4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02B9462-6FF0-42A7-A4ED-4BE1C900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5E3F3-5EB6-4F02-9E28-F7D0A6F15C49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A839E46-5BE3-401F-97A7-BFE82FDF5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Truth Does Exist</a:t>
            </a:r>
            <a:endParaRPr lang="en-US" altLang="en-US" sz="4000" b="1" dirty="0">
              <a:solidFill>
                <a:srgbClr val="8C86FE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1A668-68C7-42E4-B929-8B73B4565995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39D5839-C42D-4AF5-BC1B-E551D2032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TRUTH can set us free!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Matthew 15:8-9</a:t>
            </a:r>
          </a:p>
          <a:p>
            <a:pPr lvl="2" eaLnBrk="1" hangingPunct="1">
              <a:lnSpc>
                <a:spcPct val="100000"/>
              </a:lnSpc>
              <a:defRPr/>
            </a:pP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Are you shackled by</a:t>
            </a:r>
            <a:b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</a:br>
            <a:r>
              <a:rPr lang="en-US" altLang="en-US" sz="3000" dirty="0">
                <a:solidFill>
                  <a:srgbClr val="6600CC"/>
                </a:solidFill>
                <a:latin typeface="Calibri" panose="020F0502020204030204" pitchFamily="34" charset="0"/>
              </a:rPr>
              <a:t>the teachings of men?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78FDF76-D5E6-4C12-A475-3A0B609C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4EA38C9-D3E3-4D22-AF06-EFF8AA9A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8D4CC46-0B2F-4DA0-9604-AC1B9FC4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02B9462-6FF0-42A7-A4ED-4BE1C900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5E3F3-5EB6-4F02-9E28-F7D0A6F15C49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A839E46-5BE3-401F-97A7-BFE82FDF5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Truth Does Exist</a:t>
            </a:r>
            <a:endParaRPr lang="en-US" altLang="en-US" sz="4000" b="1" dirty="0">
              <a:solidFill>
                <a:srgbClr val="8C86FE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1A668-68C7-42E4-B929-8B73B4565995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CC002EA3-18A1-4C86-A3F6-9367983C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9546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AutoShape 13">
            <a:extLst>
              <a:ext uri="{FF2B5EF4-FFF2-40B4-BE49-F238E27FC236}">
                <a16:creationId xmlns:a16="http://schemas.microsoft.com/office/drawing/2014/main" id="{885BC21E-F87B-408B-9978-B80F3628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3434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B94564-DA34-4DD7-A50B-8E4CBDB2C6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5625"/>
            <a:ext cx="112014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The truth is ONLY found in Jesus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John 14:6</a:t>
            </a:r>
          </a:p>
          <a:p>
            <a:pPr lvl="1" eaLnBrk="1" hangingPunct="1">
              <a:defRPr/>
            </a:pPr>
            <a:endParaRPr lang="en-US" altLang="en-US" dirty="0">
              <a:solidFill>
                <a:srgbClr val="6600CC"/>
              </a:solidFill>
              <a:latin typeface="Calibri" panose="020F0502020204030204" pitchFamily="34" charset="0"/>
            </a:endParaRP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E041EFC2-6C2B-46AC-A73E-88B7133D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15526"/>
            <a:ext cx="11125200" cy="996097"/>
          </a:xfrm>
          <a:prstGeom prst="roundRect">
            <a:avLst>
              <a:gd name="adj" fmla="val 16667"/>
            </a:avLst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FCBB47BE-6F60-4A0E-810D-16B2F267D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60693"/>
            <a:ext cx="111252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we are searching for the truth – and if Jesus is the truth,</a:t>
            </a: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then we should go to Jesus to find that truth!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EFBEA8F5-C05A-46E2-A24E-71EBF5BB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03699"/>
            <a:ext cx="3810000" cy="182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1">
            <a:extLst>
              <a:ext uri="{FF2B5EF4-FFF2-40B4-BE49-F238E27FC236}">
                <a16:creationId xmlns:a16="http://schemas.microsoft.com/office/drawing/2014/main" id="{9AFF9F9D-CC43-41C0-9C4D-2780BFB3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8450"/>
            <a:ext cx="3200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i="1" dirty="0">
                <a:latin typeface="Calibri" panose="020F0502020204030204" pitchFamily="34" charset="0"/>
              </a:rPr>
              <a:t>“Buy the truth, and do not sell it, Also wisdom and instruction and understanding.”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3308160A-1EB9-4C70-A2B3-B3CC7DAB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13872"/>
            <a:ext cx="396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Calibri" panose="020F0502020204030204" pitchFamily="34" charset="0"/>
              </a:rPr>
              <a:t>Proverbs 23:23</a:t>
            </a: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</a:rPr>
              <a:t>1 Peter 1:22-23</a:t>
            </a: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</a:rPr>
              <a:t>2 Thessalonians 1:7-9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EE0EB-A2FB-4C3F-922F-FC7E28E0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7D15340-69E4-41BC-A7E0-BB867FB5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6F54EBA-943B-4BD7-BEFD-7D2EBC4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4F865503-61D0-4F76-A138-F31DD823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703F58-7CE1-4227-992E-0699FBBAF76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8B8C490-44F6-42FB-A1DB-4207D7AD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Truth Does Exist</a:t>
            </a:r>
            <a:endParaRPr lang="en-US" altLang="en-US" sz="4000" b="1" dirty="0">
              <a:solidFill>
                <a:srgbClr val="8C86FE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4C4699-54F2-46A4-B717-C43A29739807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kneeling in a cemetery&#10;&#10;Description automatically generated">
            <a:extLst>
              <a:ext uri="{FF2B5EF4-FFF2-40B4-BE49-F238E27FC236}">
                <a16:creationId xmlns:a16="http://schemas.microsoft.com/office/drawing/2014/main" id="{A222FABB-2E46-47F8-9A2D-972990B0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5624"/>
            <a:ext cx="5105400" cy="4108451"/>
          </a:xfrm>
          <a:prstGeom prst="rect">
            <a:avLst/>
          </a:prstGeom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EA85F4D7-E5E1-43FD-A6F0-F1B5AA896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1277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The young, the old, and all ages</a:t>
            </a:r>
            <a:br>
              <a:rPr lang="en-US" altLang="en-US" sz="3400" b="1" dirty="0">
                <a:latin typeface="Calibri" panose="020F0502020204030204" pitchFamily="34" charset="0"/>
              </a:rPr>
            </a:br>
            <a:r>
              <a:rPr lang="en-US" altLang="en-US" sz="3400" b="1" dirty="0">
                <a:latin typeface="Calibri" panose="020F0502020204030204" pitchFamily="34" charset="0"/>
              </a:rPr>
              <a:t>in between are in cemeteries all</a:t>
            </a:r>
            <a:br>
              <a:rPr lang="en-US" altLang="en-US" sz="3400" b="1" dirty="0">
                <a:latin typeface="Calibri" panose="020F0502020204030204" pitchFamily="34" charset="0"/>
              </a:rPr>
            </a:br>
            <a:r>
              <a:rPr lang="en-US" altLang="en-US" sz="3400" b="1" dirty="0">
                <a:latin typeface="Calibri" panose="020F0502020204030204" pitchFamily="34" charset="0"/>
              </a:rPr>
              <a:t>around the world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How many died </a:t>
            </a:r>
            <a:r>
              <a:rPr lang="en-US" altLang="en-US" sz="3200" b="1" dirty="0">
                <a:solidFill>
                  <a:srgbClr val="6600CC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3200" dirty="0">
                <a:solidFill>
                  <a:srgbClr val="6600CC"/>
                </a:solidFill>
                <a:latin typeface="Calibri" panose="020F0502020204030204" pitchFamily="34" charset="0"/>
              </a:rPr>
              <a:t> knowing the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truth?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3400" b="1" dirty="0">
                <a:latin typeface="Calibri" panose="020F0502020204030204" pitchFamily="34" charset="0"/>
              </a:rPr>
              <a:t>We will be judged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Romans 2:2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Romans 2:16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7AD4489-1EF8-40DE-8503-06C2C204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FAED971-198B-4571-B8C1-F0D6C960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8C86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D5E102-8B10-434D-9A74-C9604598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F4F48E-66C9-463F-9925-7292B55D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0"/>
            <a:ext cx="1158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E4F7C-D0CC-4765-AF04-CCE58FD7822C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							 www.thetfordcountry.com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6E392DC-BC6F-4DDD-8A60-96B38FF1C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8C86FE"/>
                </a:solidFill>
                <a:latin typeface="Calibri" panose="020F0502020204030204" pitchFamily="34" charset="0"/>
              </a:rPr>
              <a:t>Life is Uncertain</a:t>
            </a:r>
            <a:endParaRPr lang="en-US" altLang="en-US" sz="4000" b="1" dirty="0">
              <a:solidFill>
                <a:srgbClr val="8C86FE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05DE21-6584-44D5-BAEB-4D795213326F}"/>
              </a:ext>
            </a:extLst>
          </p:cNvPr>
          <p:cNvCxnSpPr/>
          <p:nvPr/>
        </p:nvCxnSpPr>
        <p:spPr>
          <a:xfrm>
            <a:off x="1524000" y="1600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654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Default Design</vt:lpstr>
      <vt:lpstr>The Brevity of Life</vt:lpstr>
      <vt:lpstr>What Happens When We Die?</vt:lpstr>
      <vt:lpstr>What Happens When We Die?</vt:lpstr>
      <vt:lpstr>Are You Really Saved?</vt:lpstr>
      <vt:lpstr>PowerPoint Presentation</vt:lpstr>
      <vt:lpstr>Truth Does Exist</vt:lpstr>
      <vt:lpstr>Truth Does Exist</vt:lpstr>
      <vt:lpstr>Truth Does Exist</vt:lpstr>
      <vt:lpstr>Life is Uncertain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Richard Thetford</cp:lastModifiedBy>
  <cp:revision>15</cp:revision>
  <dcterms:created xsi:type="dcterms:W3CDTF">2007-08-28T16:38:05Z</dcterms:created>
  <dcterms:modified xsi:type="dcterms:W3CDTF">2024-12-15T20:46:52Z</dcterms:modified>
</cp:coreProperties>
</file>