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5F"/>
    <a:srgbClr val="00CC00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95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4A0E-0A90-46CD-92B2-E89581F2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FDE8F-94AA-48E9-9957-7D9006684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D2597-3D19-47C1-BEA0-5B8CF4E3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5338A-A6D6-4A9F-AF93-ECCFB72A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7514A-1FF2-49ED-805F-5964597D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022C-EFEB-4801-99FD-19005768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130AE-ECD5-4BFE-9D9D-A59C64962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87019-2206-4905-AD0F-C6BC91D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35C6-D7BB-4CFC-B176-75FDBEA9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5CD1-DA92-4A8C-A715-104AA5F8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BFA89-344E-4E40-AA31-C6DC4F7AE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A6DB4-17B4-4E8A-B380-615B09F4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134D-38B6-4768-8B5F-0FFFC178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41CB-88C7-428F-BD29-9CC93D9C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BBB0C-425E-4D7B-8770-E9AE0A59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7354-8F91-436A-B517-F31ED1FE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E19B-D1E0-4F3B-A9CF-6CAB0C90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DDC9-D0D8-4C49-8F54-74C56904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26632-9B51-43F0-9885-A85EC875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F8DF1-4A4B-4595-BA87-9DFC1892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95B9-4B0E-42C1-8359-8C8FF902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9FF90-84E9-4F47-937E-BC896D97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D8667-7E8E-4C21-A936-DED6AD67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4ADF-30B0-4276-941B-1710C80E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F59DF-18AF-42A9-B8CE-6A941D2A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ABBA-F791-4E40-BC89-AFCB2979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F168-33EB-4AC1-9341-08BE4B93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42052-70E9-4471-A3BE-147E64FEB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70FE7-26F6-44FF-BC80-F4C5076F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66084-5EE5-4D71-8D3F-F3A6FD3A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124F-D40D-4C31-9EEB-31D9867F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E8B8-5E0A-4C8A-AC50-9125316A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B97FC-62F8-4445-94D4-3D79386A4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8DD32-E812-40CE-9694-E0744975E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3C0B7-B2DD-4589-8CFA-733BC14CC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FD02A-3E41-4376-A299-FD8AE6CC2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8AAD3-3C3E-4DAE-B7AB-85B7DF7C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0866B-AE81-425F-A7A0-410CAF9A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9AC37-ADA7-402D-B3E4-204DA264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43D9-CE8E-49E4-BB01-8D1C8E8E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A006D-3D97-4B2C-8531-7F2D0C8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FEE65-0DCF-4FC6-874B-A1ABF80B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D5B94-FA37-44C0-85BC-CE586C18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194E5-2D88-4310-B4F0-C4BAA52F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A9A0E-1444-4881-8464-B38DA41D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0487C-F677-4F88-B6FB-DCD23CE5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1D8D-347E-4B12-B6D5-CA816E2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ED4E-AFDA-4718-8AD8-A4F60681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2ACAE-BB53-4FF6-9C6D-656861884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8E22-9120-41AD-B55B-22FB08E5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436A-B8E9-46D6-AE6A-4B65ADBA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FB675-0346-4E40-8A8E-81AEFFA5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7D6B-6C38-4D07-BF9C-03BCD050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27637-51C3-4A8E-838A-05BFBFEB9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EF93E-EE37-4B9B-B2C0-38F358610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98EE-CAB8-498E-8FC8-D87934C5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D717-B06F-4743-8FD6-AC033FCF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08D87-7198-4378-BC24-BEF42A12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AB9F6-715E-45F8-A100-3B9BC8B1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F8E93-8517-479E-818E-8D2930E1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3E77B-905B-4043-BEC2-CA7D3D6BA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CF50-D986-4B40-B41B-C4929EA7D249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83E9-428B-497F-B53A-A8315FA6B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BEF2-FC04-4114-A0F8-CAE71120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A082-6EC6-4A13-B618-EDA3C5F2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2295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22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2C44-5406-4BEB-8CCC-35C95D1E2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3E15-44C5-4719-BC0F-B23398BAF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868070F7-F5FA-466C-906D-D9BEBDD2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FD69A-282F-4292-A6B6-428EDB0C4F91}"/>
              </a:ext>
            </a:extLst>
          </p:cNvPr>
          <p:cNvSpPr txBox="1"/>
          <p:nvPr/>
        </p:nvSpPr>
        <p:spPr>
          <a:xfrm>
            <a:off x="130629" y="438539"/>
            <a:ext cx="9983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lear Sans" panose="020B0503030202020304" pitchFamily="34" charset="0"/>
              </a:rPr>
              <a:t>The Book of Life</a:t>
            </a:r>
          </a:p>
        </p:txBody>
      </p:sp>
      <p:pic>
        <p:nvPicPr>
          <p:cNvPr id="12" name="Picture 11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3DB079C2-34C8-4CCD-BBB8-55E6216EC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8067" y="2099297"/>
            <a:ext cx="5771190" cy="2969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03B2C4-CCC3-4A95-BEF1-EBE823DA720E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5DC4F-6704-4F6F-ADBD-5A0FCEC355EF}"/>
              </a:ext>
            </a:extLst>
          </p:cNvPr>
          <p:cNvSpPr txBox="1"/>
          <p:nvPr/>
        </p:nvSpPr>
        <p:spPr>
          <a:xfrm>
            <a:off x="1679508" y="4926561"/>
            <a:ext cx="507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Revelation 20:12-15</a:t>
            </a:r>
          </a:p>
        </p:txBody>
      </p:sp>
    </p:spTree>
    <p:extLst>
      <p:ext uri="{BB962C8B-B14F-4D97-AF65-F5344CB8AC3E}">
        <p14:creationId xmlns:p14="http://schemas.microsoft.com/office/powerpoint/2010/main" val="13369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FC87-F2CD-47CE-A57B-1B4B026B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66531"/>
            <a:ext cx="11728580" cy="1224157"/>
          </a:xfrm>
          <a:solidFill>
            <a:srgbClr val="85BD5F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This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B6EF-5136-4A13-9085-B06F488C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25625"/>
            <a:ext cx="1172858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The book of life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Luke 10:20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13:8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20:12-15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Exodus 32:32-33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3:5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F6274-54B3-46F7-9621-8F6FFEC8D77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C074A-7C61-43A1-A858-B0B3F7CFDC3D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9A1BD-105C-455B-B4A4-CCED92A5C2C5}"/>
              </a:ext>
            </a:extLst>
          </p:cNvPr>
          <p:cNvSpPr/>
          <p:nvPr/>
        </p:nvSpPr>
        <p:spPr>
          <a:xfrm>
            <a:off x="0" y="6185323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2F42D-8283-4F5B-B735-633014982602}"/>
              </a:ext>
            </a:extLst>
          </p:cNvPr>
          <p:cNvSpPr/>
          <p:nvPr/>
        </p:nvSpPr>
        <p:spPr>
          <a:xfrm>
            <a:off x="0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63A27-0720-4B4D-80BC-7C36E6886D31}"/>
              </a:ext>
            </a:extLst>
          </p:cNvPr>
          <p:cNvSpPr/>
          <p:nvPr/>
        </p:nvSpPr>
        <p:spPr>
          <a:xfrm>
            <a:off x="12064482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F393E8-E8CA-4047-A989-CA507C5C0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44" y="1817264"/>
            <a:ext cx="7302591" cy="424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FC87-F2CD-47CE-A57B-1B4B026B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66531"/>
            <a:ext cx="11728580" cy="1224157"/>
          </a:xfrm>
          <a:solidFill>
            <a:srgbClr val="85BD5F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Does the 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B6EF-5136-4A13-9085-B06F488C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25625"/>
            <a:ext cx="1172858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God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Exodus 32:32-33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Jesus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3:5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13:8</a:t>
            </a: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F6274-54B3-46F7-9621-8F6FFEC8D77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C074A-7C61-43A1-A858-B0B3F7CFDC3D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9A1BD-105C-455B-B4A4-CCED92A5C2C5}"/>
              </a:ext>
            </a:extLst>
          </p:cNvPr>
          <p:cNvSpPr/>
          <p:nvPr/>
        </p:nvSpPr>
        <p:spPr>
          <a:xfrm>
            <a:off x="0" y="6185323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2F42D-8283-4F5B-B735-633014982602}"/>
              </a:ext>
            </a:extLst>
          </p:cNvPr>
          <p:cNvSpPr/>
          <p:nvPr/>
        </p:nvSpPr>
        <p:spPr>
          <a:xfrm>
            <a:off x="0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63A27-0720-4B4D-80BC-7C36E6886D31}"/>
              </a:ext>
            </a:extLst>
          </p:cNvPr>
          <p:cNvSpPr/>
          <p:nvPr/>
        </p:nvSpPr>
        <p:spPr>
          <a:xfrm>
            <a:off x="12064482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8A44BBBD-A6E6-48AB-B93C-50B011B6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9" y="1792094"/>
            <a:ext cx="6948196" cy="42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FC87-F2CD-47CE-A57B-1B4B026B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66531"/>
            <a:ext cx="11728580" cy="1224157"/>
          </a:xfrm>
          <a:solidFill>
            <a:srgbClr val="85BD5F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Are Written in This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B6EF-5136-4A13-9085-B06F488C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25625"/>
            <a:ext cx="464664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The saved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20:12-15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Those without sin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21:27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The Holy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Isaiah 4:3</a:t>
            </a: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F6274-54B3-46F7-9621-8F6FFEC8D77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C074A-7C61-43A1-A858-B0B3F7CFDC3D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9A1BD-105C-455B-B4A4-CCED92A5C2C5}"/>
              </a:ext>
            </a:extLst>
          </p:cNvPr>
          <p:cNvSpPr/>
          <p:nvPr/>
        </p:nvSpPr>
        <p:spPr>
          <a:xfrm>
            <a:off x="0" y="6185323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2F42D-8283-4F5B-B735-633014982602}"/>
              </a:ext>
            </a:extLst>
          </p:cNvPr>
          <p:cNvSpPr/>
          <p:nvPr/>
        </p:nvSpPr>
        <p:spPr>
          <a:xfrm>
            <a:off x="0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63A27-0720-4B4D-80BC-7C36E6886D31}"/>
              </a:ext>
            </a:extLst>
          </p:cNvPr>
          <p:cNvSpPr/>
          <p:nvPr/>
        </p:nvSpPr>
        <p:spPr>
          <a:xfrm>
            <a:off x="12064482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926393-71F5-40DA-AE64-C2B1199199D5}"/>
              </a:ext>
            </a:extLst>
          </p:cNvPr>
          <p:cNvSpPr txBox="1">
            <a:spLocks/>
          </p:cNvSpPr>
          <p:nvPr/>
        </p:nvSpPr>
        <p:spPr>
          <a:xfrm>
            <a:off x="5349546" y="1828737"/>
            <a:ext cx="50167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/>
              <a:t>The delivered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Daniel 12:1-3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Laborers in the kingdom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Philippians 4:3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The church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Hebrews 12:23</a:t>
            </a:r>
            <a:endParaRPr lang="en-US" sz="3400" dirty="0"/>
          </a:p>
        </p:txBody>
      </p:sp>
      <p:pic>
        <p:nvPicPr>
          <p:cNvPr id="13" name="Picture 12" descr="A picture containing game&#10;&#10;Description automatically generated">
            <a:extLst>
              <a:ext uri="{FF2B5EF4-FFF2-40B4-BE49-F238E27FC236}">
                <a16:creationId xmlns:a16="http://schemas.microsoft.com/office/drawing/2014/main" id="{387A5CEF-E883-4ACF-B7BC-81680313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1823488"/>
            <a:ext cx="1592425" cy="42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7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FC87-F2CD-47CE-A57B-1B4B026B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66531"/>
            <a:ext cx="11728580" cy="1224157"/>
          </a:xfrm>
          <a:solidFill>
            <a:srgbClr val="85BD5F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Are Not Written in This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B6EF-5136-4A13-9085-B06F488C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25625"/>
            <a:ext cx="464664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Those in sin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Exodus 32:32-33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Those who oppress</a:t>
            </a:r>
            <a:br>
              <a:rPr lang="en-US" sz="3600" b="1" dirty="0"/>
            </a:br>
            <a:r>
              <a:rPr lang="en-US" sz="3600" b="1" dirty="0"/>
              <a:t>the righteous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Psalms 69:27-28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Non-overcomers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3:5</a:t>
            </a: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F6274-54B3-46F7-9621-8F6FFEC8D77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C074A-7C61-43A1-A858-B0B3F7CFDC3D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9A1BD-105C-455B-B4A4-CCED92A5C2C5}"/>
              </a:ext>
            </a:extLst>
          </p:cNvPr>
          <p:cNvSpPr/>
          <p:nvPr/>
        </p:nvSpPr>
        <p:spPr>
          <a:xfrm>
            <a:off x="0" y="6185323"/>
            <a:ext cx="12192000" cy="36512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2F42D-8283-4F5B-B735-633014982602}"/>
              </a:ext>
            </a:extLst>
          </p:cNvPr>
          <p:cNvSpPr/>
          <p:nvPr/>
        </p:nvSpPr>
        <p:spPr>
          <a:xfrm>
            <a:off x="0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63A27-0720-4B4D-80BC-7C36E6886D31}"/>
              </a:ext>
            </a:extLst>
          </p:cNvPr>
          <p:cNvSpPr/>
          <p:nvPr/>
        </p:nvSpPr>
        <p:spPr>
          <a:xfrm>
            <a:off x="12064482" y="0"/>
            <a:ext cx="130629" cy="6550085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926393-71F5-40DA-AE64-C2B1199199D5}"/>
              </a:ext>
            </a:extLst>
          </p:cNvPr>
          <p:cNvSpPr txBox="1">
            <a:spLocks/>
          </p:cNvSpPr>
          <p:nvPr/>
        </p:nvSpPr>
        <p:spPr>
          <a:xfrm>
            <a:off x="5349546" y="1828737"/>
            <a:ext cx="50167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/>
              <a:t>Those who worship</a:t>
            </a:r>
            <a:br>
              <a:rPr lang="en-US" sz="3600" b="1" dirty="0"/>
            </a:br>
            <a:r>
              <a:rPr lang="en-US" sz="3600" b="1" dirty="0"/>
              <a:t>the beast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13:6-8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17:8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Those who take away from God’s words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rgbClr val="C00000"/>
                </a:solidFill>
              </a:rPr>
              <a:t>Revelation 22:19</a:t>
            </a:r>
            <a:endParaRPr lang="en-US" sz="3400" dirty="0"/>
          </a:p>
        </p:txBody>
      </p:sp>
      <p:pic>
        <p:nvPicPr>
          <p:cNvPr id="10" name="Picture 9" descr="A picture containing game&#10;&#10;Description automatically generated">
            <a:extLst>
              <a:ext uri="{FF2B5EF4-FFF2-40B4-BE49-F238E27FC236}">
                <a16:creationId xmlns:a16="http://schemas.microsoft.com/office/drawing/2014/main" id="{F1B02046-F0D2-40C3-B935-0C84EDBF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09" y="1823488"/>
            <a:ext cx="1592425" cy="42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5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2C44-5406-4BEB-8CCC-35C95D1E2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83E15-44C5-4719-BC0F-B23398BAF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green background&#10;&#10;Description automatically generated">
            <a:extLst>
              <a:ext uri="{FF2B5EF4-FFF2-40B4-BE49-F238E27FC236}">
                <a16:creationId xmlns:a16="http://schemas.microsoft.com/office/drawing/2014/main" id="{868070F7-F5FA-466C-906D-D9BEBDD2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FD69A-282F-4292-A6B6-428EDB0C4F91}"/>
              </a:ext>
            </a:extLst>
          </p:cNvPr>
          <p:cNvSpPr txBox="1"/>
          <p:nvPr/>
        </p:nvSpPr>
        <p:spPr>
          <a:xfrm>
            <a:off x="130630" y="214595"/>
            <a:ext cx="7865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lear Sans" panose="020B0503030202020304" pitchFamily="34" charset="0"/>
              </a:rPr>
              <a:t>The Book of Life</a:t>
            </a:r>
          </a:p>
        </p:txBody>
      </p:sp>
      <p:pic>
        <p:nvPicPr>
          <p:cNvPr id="12" name="Picture 11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3DB079C2-34C8-4CCD-BBB8-55E6216EC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8067" y="2780430"/>
            <a:ext cx="5771190" cy="2969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03B2C4-CCC3-4A95-BEF1-EBE823DA720E}"/>
              </a:ext>
            </a:extLst>
          </p:cNvPr>
          <p:cNvSpPr txBox="1"/>
          <p:nvPr/>
        </p:nvSpPr>
        <p:spPr>
          <a:xfrm>
            <a:off x="0" y="655008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5DC4F-6704-4F6F-ADBD-5A0FCEC355EF}"/>
              </a:ext>
            </a:extLst>
          </p:cNvPr>
          <p:cNvSpPr txBox="1"/>
          <p:nvPr/>
        </p:nvSpPr>
        <p:spPr>
          <a:xfrm>
            <a:off x="130629" y="1539543"/>
            <a:ext cx="786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 your name written in the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Lamb’s book of life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01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239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Is This Book?</vt:lpstr>
      <vt:lpstr>Who Does the Writing?</vt:lpstr>
      <vt:lpstr>Who Are Written in This Book?</vt:lpstr>
      <vt:lpstr>Who Are Not Written in This Book?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12</cp:revision>
  <dcterms:created xsi:type="dcterms:W3CDTF">2020-04-20T17:41:50Z</dcterms:created>
  <dcterms:modified xsi:type="dcterms:W3CDTF">2021-09-05T23:21:41Z</dcterms:modified>
</cp:coreProperties>
</file>