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3" r:id="rId3"/>
    <p:sldId id="284" r:id="rId4"/>
    <p:sldId id="286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0449-C46A-47A2-BA05-5E00FC978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D306B-79A8-4536-BFC6-F7BCD9825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64BF-4F9C-4D19-8959-8340CF95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B4553-8A0C-4B33-8E65-DDE30F7F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D0BA-BD3B-421B-87B9-09FD3E9D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C272-1CD1-4B64-86B0-9BB00755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55E35-DFB3-417D-8F3D-0C531B253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1AC30-232F-4B0C-BDE9-F217CD14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E1B8-0EED-4C45-B3F1-CFC525FC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DD462-C739-4828-A895-C4B38F52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B9D1D-1D3F-4E23-B8BF-2F1EB07B2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AE9B8-22C5-43C0-9E1C-73DFF2E5D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CDF96-075A-45DD-892D-46702123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46A3-D627-4273-BDEE-D4DCAAB5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B30AE-324C-48AD-8F69-E0D53502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19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AC4E-52CA-4928-AC8B-2B95F5A2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C2A0-139A-41D3-B3DB-BC3737A9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0D32-7E1B-4265-9F26-BC52E036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EFCBC-E6BB-4191-83BD-083461E8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E130-DEE9-40C7-B839-B08AC407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2418-4B68-4163-8663-7382E51C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A91D6-0556-4E8D-B43F-6CE306B45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2D9E4-C68A-4E97-B551-17787BCE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EDC8E-02B2-43E9-89EF-BE4F1FC1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82D50-60FB-4728-AE16-02C16676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715E-CC48-4B38-8BD8-D0508823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BF72-0B55-42A3-9534-40D229AEB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FEB30-3403-4DD9-B743-5E2ADFF55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E40A3-D7F4-4001-A19A-11112240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6DEA5-F6FA-44C6-BDDE-B62DF3A2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43279-9913-4063-B205-8284D6E2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CFCA-290A-4D36-AABC-1F1C2EBB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4646D-A1F5-42E3-80E2-A0D1BF34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3657E-E810-4090-BF97-FB4E52E02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CAF2F-4C7A-45C2-B990-1292E10BC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C7F02-FBD9-42D3-BA5C-91C1B4D65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1E349-1745-4B36-B03B-BCAD5DF3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F9A04-93BF-4BDE-8B42-E4B3B37C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0BD9D-F194-4BEF-98D6-DBF8C625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8D34-22AE-4B44-9310-54959D12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796ED-A00E-42C5-B469-872303B7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144CD-1773-4AE5-A95A-5372C5A8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73B61-E5EA-4B02-A359-7DC2F111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BD6A1-BFF2-4E2C-9F11-71B8632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47095-1B6D-4755-A820-1B415C67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93C4C-31F4-4F85-A90C-94C2A8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AEE0-57A0-49D2-9819-40122011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9897-DA65-4D90-9F5F-A4125F20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783CB-2738-4963-8025-76A2A3B52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77FFA-9D4A-48DF-8A3C-8EFC65C3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FFA56-9026-43F8-BE6A-A3E96610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0038-2423-4607-B94D-5BA1D925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350-C22D-4519-90C1-F3D537B5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59ACA-C460-4A64-9593-7EFF8BD3E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C0501-B85F-476A-A3C5-9E3E29289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DC9DD-FC3E-4DDC-888B-B6FF9E1B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0E1DA-4026-4136-A35C-8652A006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ED004-A90D-425C-B5C0-ADCC3EAB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6572B-00D0-49A0-93B6-FC3F79B4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57EAC-4575-488F-9EC9-8996D3A1D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DD87-4FAF-4DD6-9E77-1A5325803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FBDB-B936-4909-A8A3-6519926C61C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4EB38-9982-4CED-BCF3-4E68C2022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54CE6-5295-4BDD-8ED5-DE7FBF3C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CB3A-F823-49CD-B895-F48BFD66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3004" y="2334827"/>
            <a:ext cx="4099187" cy="19898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ZA" sz="6600" dirty="0">
                <a:latin typeface="Segoe UI" panose="020B0502040204020203" pitchFamily="34" charset="0"/>
                <a:cs typeface="Segoe UI" panose="020B0502040204020203" pitchFamily="34" charset="0"/>
              </a:rPr>
              <a:t>Biblical modesty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233996" y="396412"/>
            <a:ext cx="4684450" cy="621565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E609B8-CCDB-4589-8B62-46B97F6E549E}"/>
              </a:ext>
            </a:extLst>
          </p:cNvPr>
          <p:cNvSpPr txBox="1"/>
          <p:nvPr/>
        </p:nvSpPr>
        <p:spPr>
          <a:xfrm>
            <a:off x="7393004" y="4651897"/>
            <a:ext cx="409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Genesis 3:7-10</a:t>
            </a:r>
          </a:p>
        </p:txBody>
      </p:sp>
    </p:spTree>
    <p:extLst>
      <p:ext uri="{BB962C8B-B14F-4D97-AF65-F5344CB8AC3E}">
        <p14:creationId xmlns:p14="http://schemas.microsoft.com/office/powerpoint/2010/main" val="26072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E780-DEE0-4A4F-9712-6898B58A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546132"/>
            <a:ext cx="11461072" cy="1144556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Knowing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God’s Standard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for Modest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4F6B-130D-4D19-AE11-31D78DAC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1" y="1766656"/>
            <a:ext cx="11461071" cy="459131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God made “tunics” for them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Genesis 3:21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Covered from their shoulders on down</a:t>
            </a:r>
          </a:p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God instructed the Israelites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Exodus 20:26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Exodus 28:40-43</a:t>
            </a:r>
          </a:p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 New Testament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2:9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Timothy 2:9-10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6ABC1-03A7-411C-806D-CEB2FB99D83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07A59-A310-4531-9B3F-9A412F98B00C}"/>
              </a:ext>
            </a:extLst>
          </p:cNvPr>
          <p:cNvSpPr/>
          <p:nvPr/>
        </p:nvSpPr>
        <p:spPr>
          <a:xfrm>
            <a:off x="0" y="6357970"/>
            <a:ext cx="12192000" cy="196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5D30C-C57F-414C-A337-DEB385B3EF09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84E57-DFD3-4961-8C31-46DC930E8275}"/>
              </a:ext>
            </a:extLst>
          </p:cNvPr>
          <p:cNvSpPr/>
          <p:nvPr/>
        </p:nvSpPr>
        <p:spPr>
          <a:xfrm>
            <a:off x="0" y="0"/>
            <a:ext cx="186431" cy="6370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513F67-54F3-43DA-9879-32F98DF18388}"/>
              </a:ext>
            </a:extLst>
          </p:cNvPr>
          <p:cNvSpPr/>
          <p:nvPr/>
        </p:nvSpPr>
        <p:spPr>
          <a:xfrm>
            <a:off x="12012967" y="123658"/>
            <a:ext cx="186431" cy="6247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person, indoor, wall, cabinet&#10;&#10;Description automatically generated">
            <a:extLst>
              <a:ext uri="{FF2B5EF4-FFF2-40B4-BE49-F238E27FC236}">
                <a16:creationId xmlns:a16="http://schemas.microsoft.com/office/drawing/2014/main" id="{97161939-1694-4072-A737-CEC32E67F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80" y="3250278"/>
            <a:ext cx="3031724" cy="303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F1B7D82-E09B-4F31-B691-5D7B3F8E2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04" y="2567339"/>
            <a:ext cx="2718046" cy="371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5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E780-DEE0-4A4F-9712-6898B58A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546132"/>
            <a:ext cx="11461072" cy="1144556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Understanding the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Consequences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of Immodesty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4F6B-130D-4D19-AE11-31D78DAC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1" y="1766656"/>
            <a:ext cx="11461071" cy="459131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Direct Consequences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Sexual lust –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5:28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Pornography –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John 2:16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Undesired sexual advances –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5:4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Lewdness –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Galatians 5:19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Fornication –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5:3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Homosexuality –</a:t>
            </a:r>
            <a:r>
              <a:rPr lang="en-US" sz="3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6:9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Adultery –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13:4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Rape –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6:9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6ABC1-03A7-411C-806D-CEB2FB99D83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07A59-A310-4531-9B3F-9A412F98B00C}"/>
              </a:ext>
            </a:extLst>
          </p:cNvPr>
          <p:cNvSpPr/>
          <p:nvPr/>
        </p:nvSpPr>
        <p:spPr>
          <a:xfrm>
            <a:off x="0" y="6357970"/>
            <a:ext cx="12192000" cy="196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5D30C-C57F-414C-A337-DEB385B3EF09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84E57-DFD3-4961-8C31-46DC930E8275}"/>
              </a:ext>
            </a:extLst>
          </p:cNvPr>
          <p:cNvSpPr/>
          <p:nvPr/>
        </p:nvSpPr>
        <p:spPr>
          <a:xfrm>
            <a:off x="0" y="0"/>
            <a:ext cx="186431" cy="6370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513F67-54F3-43DA-9879-32F98DF18388}"/>
              </a:ext>
            </a:extLst>
          </p:cNvPr>
          <p:cNvSpPr/>
          <p:nvPr/>
        </p:nvSpPr>
        <p:spPr>
          <a:xfrm>
            <a:off x="12012967" y="123658"/>
            <a:ext cx="186431" cy="6247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EA8DB58A-F00B-4309-BC77-475D8D2BF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02" y="1853939"/>
            <a:ext cx="3389738" cy="433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4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E780-DEE0-4A4F-9712-6898B58A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546132"/>
            <a:ext cx="11461072" cy="1144556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Understanding the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Consequences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of Immodesty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4F6B-130D-4D19-AE11-31D78DAC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1" y="1766656"/>
            <a:ext cx="11461071" cy="459131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Secondary Consequences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Sexual disease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Illegitimate pregnancy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Murder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Drug abuse</a:t>
            </a:r>
          </a:p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Ultimate Consequence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Eternal damnation</a:t>
            </a:r>
            <a:endParaRPr lang="en-US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6ABC1-03A7-411C-806D-CEB2FB99D83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07A59-A310-4531-9B3F-9A412F98B00C}"/>
              </a:ext>
            </a:extLst>
          </p:cNvPr>
          <p:cNvSpPr/>
          <p:nvPr/>
        </p:nvSpPr>
        <p:spPr>
          <a:xfrm>
            <a:off x="0" y="6357970"/>
            <a:ext cx="12192000" cy="196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5D30C-C57F-414C-A337-DEB385B3EF09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84E57-DFD3-4961-8C31-46DC930E8275}"/>
              </a:ext>
            </a:extLst>
          </p:cNvPr>
          <p:cNvSpPr/>
          <p:nvPr/>
        </p:nvSpPr>
        <p:spPr>
          <a:xfrm>
            <a:off x="0" y="0"/>
            <a:ext cx="186431" cy="6370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513F67-54F3-43DA-9879-32F98DF18388}"/>
              </a:ext>
            </a:extLst>
          </p:cNvPr>
          <p:cNvSpPr/>
          <p:nvPr/>
        </p:nvSpPr>
        <p:spPr>
          <a:xfrm>
            <a:off x="12012967" y="123658"/>
            <a:ext cx="186431" cy="6247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649FD-817A-4218-8CD0-62602E87F4C8}"/>
              </a:ext>
            </a:extLst>
          </p:cNvPr>
          <p:cNvSpPr/>
          <p:nvPr/>
        </p:nvSpPr>
        <p:spPr>
          <a:xfrm>
            <a:off x="372861" y="5357166"/>
            <a:ext cx="11446278" cy="812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74A90-9ADD-48EF-BBC1-AE4CF7A30707}"/>
              </a:ext>
            </a:extLst>
          </p:cNvPr>
          <p:cNvSpPr txBox="1"/>
          <p:nvPr/>
        </p:nvSpPr>
        <p:spPr>
          <a:xfrm>
            <a:off x="372861" y="5442007"/>
            <a:ext cx="1146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Immodesty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is the root of much evil in this world</a:t>
            </a:r>
          </a:p>
        </p:txBody>
      </p:sp>
      <p:pic>
        <p:nvPicPr>
          <p:cNvPr id="14" name="Picture 1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601ED66C-5046-4055-B724-F699639B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5" y="1766655"/>
            <a:ext cx="5285174" cy="35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5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E780-DEE0-4A4F-9712-6898B58A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546132"/>
            <a:ext cx="11461072" cy="1144556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Taking a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Stand for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Modesty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4F6B-130D-4D19-AE11-31D78DAC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1" y="1766656"/>
            <a:ext cx="11461071" cy="459131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Dress for GOD – not self or others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Philippians 2:15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4:4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3:10-12</a:t>
            </a:r>
          </a:p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How does the Christian remain</a:t>
            </a:r>
            <a:b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modest in an immodest world?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Knowing God’s standard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Knowing the consequences</a:t>
            </a:r>
          </a:p>
          <a:p>
            <a:pPr lvl="1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Taking a stand for modesty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6ABC1-03A7-411C-806D-CEB2FB99D83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07A59-A310-4531-9B3F-9A412F98B00C}"/>
              </a:ext>
            </a:extLst>
          </p:cNvPr>
          <p:cNvSpPr/>
          <p:nvPr/>
        </p:nvSpPr>
        <p:spPr>
          <a:xfrm>
            <a:off x="0" y="6357970"/>
            <a:ext cx="12192000" cy="196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5D30C-C57F-414C-A337-DEB385B3EF09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84E57-DFD3-4961-8C31-46DC930E8275}"/>
              </a:ext>
            </a:extLst>
          </p:cNvPr>
          <p:cNvSpPr/>
          <p:nvPr/>
        </p:nvSpPr>
        <p:spPr>
          <a:xfrm>
            <a:off x="0" y="0"/>
            <a:ext cx="186431" cy="6370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513F67-54F3-43DA-9879-32F98DF18388}"/>
              </a:ext>
            </a:extLst>
          </p:cNvPr>
          <p:cNvSpPr/>
          <p:nvPr/>
        </p:nvSpPr>
        <p:spPr>
          <a:xfrm>
            <a:off x="12012967" y="123658"/>
            <a:ext cx="186431" cy="6247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7E47359-3091-4D69-BCA9-99A3D7A4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74" y="3038185"/>
            <a:ext cx="5082532" cy="245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2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3004" y="1083073"/>
            <a:ext cx="4099187" cy="19898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ZA" sz="6600" dirty="0">
                <a:latin typeface="Segoe UI" panose="020B0502040204020203" pitchFamily="34" charset="0"/>
                <a:cs typeface="Segoe UI" panose="020B0502040204020203" pitchFamily="34" charset="0"/>
              </a:rPr>
              <a:t>Biblical modesty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233996" y="396412"/>
            <a:ext cx="4684450" cy="621565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E609B8-CCDB-4589-8B62-46B97F6E549E}"/>
              </a:ext>
            </a:extLst>
          </p:cNvPr>
          <p:cNvSpPr txBox="1"/>
          <p:nvPr/>
        </p:nvSpPr>
        <p:spPr>
          <a:xfrm>
            <a:off x="7048874" y="3586571"/>
            <a:ext cx="5051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Practice God’s teaching in our daily lives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as Christians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“professing godliness”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A92C4C-9C3F-4138-A5A0-54316F3CD6D3}"/>
              </a:ext>
            </a:extLst>
          </p:cNvPr>
          <p:cNvCxnSpPr/>
          <p:nvPr/>
        </p:nvCxnSpPr>
        <p:spPr>
          <a:xfrm>
            <a:off x="7847860" y="3338006"/>
            <a:ext cx="316932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ntoso BG  Pitch Deck_SB - v4" id="{B4102299-0AE8-4B6D-9217-FDD7E8440BE7}" vid="{C9129DCB-E556-49D1-B1C1-E90E01296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158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Segoe UI</vt:lpstr>
      <vt:lpstr>Segoe UI Semibold</vt:lpstr>
      <vt:lpstr>Office Theme</vt:lpstr>
      <vt:lpstr>1_Office Theme</vt:lpstr>
      <vt:lpstr>Biblical modesty</vt:lpstr>
      <vt:lpstr>Knowing God’s Standard for Modest Dress</vt:lpstr>
      <vt:lpstr>Understanding the Consequences of Immodesty</vt:lpstr>
      <vt:lpstr>Understanding the Consequences of Immodesty</vt:lpstr>
      <vt:lpstr>Taking a Stand for Modesty</vt:lpstr>
      <vt:lpstr>Biblical modesty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modesty</dc:title>
  <dc:creator>Richard Thetford</dc:creator>
  <cp:lastModifiedBy>Richard Thetford</cp:lastModifiedBy>
  <cp:revision>11</cp:revision>
  <dcterms:created xsi:type="dcterms:W3CDTF">2019-05-09T16:50:50Z</dcterms:created>
  <dcterms:modified xsi:type="dcterms:W3CDTF">2019-08-25T18:23:45Z</dcterms:modified>
</cp:coreProperties>
</file>