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88" d="100"/>
          <a:sy n="88" d="100"/>
        </p:scale>
        <p:origin x="86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C16E2-A946-4ED1-99A9-9ADB4F2462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74F7FA-DD36-4D60-A75B-0407811A8B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0BD0CA-7FCD-4FAF-A6BA-123E2CABB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1F38E-850C-43E2-BFA5-2699D1740929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89B82A-99D2-4B6F-902B-6589FE946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14E493-069B-4FAB-9FF5-99592FBAF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EC53D-0417-4C27-9CBD-23CE14C24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8366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02BB5-05EC-4D12-9E8C-5981E2613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B5BD55-D5FA-4192-997D-1EB795A731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AAD92E-AC00-40D7-8370-1FCCEE7E8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1F38E-850C-43E2-BFA5-2699D1740929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B3480D-EE0F-472B-BE99-A141354AD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683E93-7399-46FB-9BC1-E8887F40E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EC53D-0417-4C27-9CBD-23CE14C24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7651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2AAFA8C-2C15-4EF1-B751-689842D271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431F20-EACE-4B45-84E5-D197992311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53D282-F1C8-43C0-9DD5-8EADD2FBD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1F38E-850C-43E2-BFA5-2699D1740929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FDBB88-F6F9-4A7F-A910-D9BC8DF7A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65185A-81CD-4F10-897D-6EFAEC466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EC53D-0417-4C27-9CBD-23CE14C24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1252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6CA64-82DD-4919-B79C-858153F43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CA18A9-4380-4726-99D4-4D85512EEA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101850-DBB4-4357-861C-12F1592BD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1F38E-850C-43E2-BFA5-2699D1740929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EF516-4755-4BB5-B2CE-17B6FF0E9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4CBA85-4DB5-4A06-A925-9F64BD8B9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EC53D-0417-4C27-9CBD-23CE14C24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7211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E069C-CD69-43FB-81B8-0E0E3084B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B4411B-2292-4A5B-B9DF-66F807D3D1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B075FA-8614-4F39-B049-D0F0F2297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1F38E-850C-43E2-BFA5-2699D1740929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2BEB72-9AC6-47D9-8B54-4A9E4BD0A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3CE909-FC08-4D9C-B859-A56B26CAD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EC53D-0417-4C27-9CBD-23CE14C24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3439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61F2A-EC89-424A-8070-C4182323E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8740F4-306D-411B-B515-0DB3C63EF6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998DFB-8516-45EB-BD1C-64CB5FE991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686392-F8EB-4664-85E7-21B8EEFC2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1F38E-850C-43E2-BFA5-2699D1740929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DCA49B-6487-48AD-897F-5A67B9D01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611394-58B2-48FD-A3A1-21376ADDF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EC53D-0417-4C27-9CBD-23CE14C24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8726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20B8E-28E4-45BF-9B64-8592F2862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EC0193-7871-4CC2-AFB3-636498382C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672932-13B2-4F8E-A9D6-E2E24CC889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73A1BC-973D-42C0-ABC1-761C949EBC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42A275-9932-4B4D-9703-A2A2538D6E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C095D3-BE66-4CB2-904A-978AAD9BC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1F38E-850C-43E2-BFA5-2699D1740929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537F8B9-02F9-4F51-86FF-742EF2E35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E36E6B9-23E6-43FA-B02D-2EBB36878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EC53D-0417-4C27-9CBD-23CE14C24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6497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9222C2-69B4-4B87-91E5-9EA2BB56E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A49D85-D7F2-42EC-95AD-A757B2DE8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1F38E-850C-43E2-BFA5-2699D1740929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CB870D-3479-4268-BADB-66C7B047A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EE24E9-FA33-47D0-A5A5-77B75E011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EC53D-0417-4C27-9CBD-23CE14C24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4202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F34F9A-1B4D-40CA-B02D-2A5560FAD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1F38E-850C-43E2-BFA5-2699D1740929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CF7B05-821C-441B-84F8-6C5908829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8544E5-A75D-4E10-94F7-B5E139CBB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EC53D-0417-4C27-9CBD-23CE14C24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4477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F7D34-5A5D-4EB1-ACCD-1ED42BAE7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148241-C496-46A9-A4A7-BD211079FF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1F279E-DEC1-4452-909B-DF778025D0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2700FC-8A93-4337-B53E-970F1670B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1F38E-850C-43E2-BFA5-2699D1740929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FAF58B-2BEF-439E-B176-89E60A619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E074DC-DC1B-480C-962F-960F0FE6B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EC53D-0417-4C27-9CBD-23CE14C24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1675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A200E-09E9-4E46-9E7F-1ED13F130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E108DE8-7D02-474A-8662-048A8198D8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7A4C89-57A2-416F-A024-5CBF641973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70AC65-682F-4C9D-AD77-52C46298A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1F38E-850C-43E2-BFA5-2699D1740929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9328CD-3130-4ED0-B457-BF2DDCE59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C3F8B7-77C4-443B-8999-B00BD8E60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EC53D-0417-4C27-9CBD-23CE14C24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6963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611E8B-7D57-4EC4-8019-7534B17BA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B1F6F8-A709-4CCB-B679-713BBA3477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D270D5-2500-4C10-B664-E3399D8894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B1F38E-850C-43E2-BFA5-2699D1740929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16E706-3358-4680-9F01-CCAAEFA0F8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720EF8-FE82-4D36-8E45-5461B1C8F9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EC53D-0417-4C27-9CBD-23CE14C24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942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reading a book outside&#10;&#10;Description automatically generated">
            <a:extLst>
              <a:ext uri="{FF2B5EF4-FFF2-40B4-BE49-F238E27FC236}">
                <a16:creationId xmlns:a16="http://schemas.microsoft.com/office/drawing/2014/main" id="{0DC92444-F9A9-42E8-A69F-FF9ED4AE43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C724824-4ADA-4857-AE79-EFFC2BD4D7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3029" y="788535"/>
            <a:ext cx="9144000" cy="960437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Bible Reading is Destructive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6E5107-0EF4-4403-83B5-4ACF1FE6FB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801" y="3275466"/>
            <a:ext cx="3933370" cy="2885848"/>
          </a:xfrm>
        </p:spPr>
        <p:txBody>
          <a:bodyPr>
            <a:noAutofit/>
          </a:bodyPr>
          <a:lstStyle/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Psalms 1:1-3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Peter 3:15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6:44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Corinthians 2:9-13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Timothy 3:16-17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4D1EAF-D4EE-44F3-89CB-093F70AF93B5}"/>
              </a:ext>
            </a:extLst>
          </p:cNvPr>
          <p:cNvSpPr txBox="1"/>
          <p:nvPr/>
        </p:nvSpPr>
        <p:spPr>
          <a:xfrm>
            <a:off x="0" y="6553199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Richie Thetford										 www.thetfordcountry.com</a:t>
            </a:r>
          </a:p>
        </p:txBody>
      </p:sp>
    </p:spTree>
    <p:extLst>
      <p:ext uri="{BB962C8B-B14F-4D97-AF65-F5344CB8AC3E}">
        <p14:creationId xmlns:p14="http://schemas.microsoft.com/office/powerpoint/2010/main" val="19899630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4" descr="A person sitting on a porch reading a book&#10;&#10;Description automatically generated">
            <a:extLst>
              <a:ext uri="{FF2B5EF4-FFF2-40B4-BE49-F238E27FC236}">
                <a16:creationId xmlns:a16="http://schemas.microsoft.com/office/drawing/2014/main" id="{B8B12FF0-6E15-4962-B743-D48C9E2F8B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455886" cy="6553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92B970F-5BE4-4EEF-B456-C7455E942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514" y="241756"/>
            <a:ext cx="7380515" cy="752475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+mn-lt"/>
              </a:rPr>
              <a:t>Why is the Bible Destructive?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A0D7B1-F6BE-40D1-8136-7A260AA46EF5}"/>
              </a:ext>
            </a:extLst>
          </p:cNvPr>
          <p:cNvSpPr txBox="1"/>
          <p:nvPr/>
        </p:nvSpPr>
        <p:spPr>
          <a:xfrm>
            <a:off x="0" y="6553199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Richie Thetford										 www.thetfordcountry.com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4588CA7-3E1A-45A1-B479-D42925EED1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6513" y="1219200"/>
            <a:ext cx="7380515" cy="495776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200" b="1" dirty="0"/>
              <a:t>It does some tearing down</a:t>
            </a:r>
            <a:br>
              <a:rPr lang="en-US" sz="3200" b="1" dirty="0"/>
            </a:br>
            <a:r>
              <a:rPr lang="en-US" sz="3200" b="1" dirty="0"/>
              <a:t>and destroying</a:t>
            </a:r>
          </a:p>
          <a:p>
            <a:pPr lvl="1">
              <a:lnSpc>
                <a:spcPct val="100000"/>
              </a:lnSpc>
            </a:pPr>
            <a:r>
              <a:rPr lang="en-US" sz="3000" dirty="0">
                <a:solidFill>
                  <a:srgbClr val="C00000"/>
                </a:solidFill>
              </a:rPr>
              <a:t>Jeremiah 23:29</a:t>
            </a:r>
          </a:p>
          <a:p>
            <a:pPr lvl="1">
              <a:lnSpc>
                <a:spcPct val="100000"/>
              </a:lnSpc>
            </a:pPr>
            <a:r>
              <a:rPr lang="en-US" sz="3000" dirty="0">
                <a:solidFill>
                  <a:srgbClr val="C00000"/>
                </a:solidFill>
              </a:rPr>
              <a:t>Matthew 10:34</a:t>
            </a:r>
          </a:p>
          <a:p>
            <a:pPr lvl="1">
              <a:lnSpc>
                <a:spcPct val="100000"/>
              </a:lnSpc>
            </a:pPr>
            <a:r>
              <a:rPr lang="en-US" sz="3000" dirty="0">
                <a:solidFill>
                  <a:srgbClr val="C00000"/>
                </a:solidFill>
              </a:rPr>
              <a:t>Ephesians 4:22-24</a:t>
            </a:r>
          </a:p>
          <a:p>
            <a:pPr>
              <a:lnSpc>
                <a:spcPct val="100000"/>
              </a:lnSpc>
            </a:pPr>
            <a:r>
              <a:rPr lang="en-US" sz="3200" b="1" dirty="0"/>
              <a:t>Some say “The Truth Hurts”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CC1B76B-BB79-4712-9EE4-4A701E5BDFD8}"/>
              </a:ext>
            </a:extLst>
          </p:cNvPr>
          <p:cNvSpPr/>
          <p:nvPr/>
        </p:nvSpPr>
        <p:spPr>
          <a:xfrm>
            <a:off x="0" y="0"/>
            <a:ext cx="12192000" cy="10885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14AA7A-5762-45E2-B7A9-A33553E247C2}"/>
              </a:ext>
            </a:extLst>
          </p:cNvPr>
          <p:cNvSpPr/>
          <p:nvPr/>
        </p:nvSpPr>
        <p:spPr>
          <a:xfrm>
            <a:off x="0" y="6457383"/>
            <a:ext cx="12192000" cy="10885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41A6ACA-85AF-4072-8D9B-4AC2CD900D2D}"/>
              </a:ext>
            </a:extLst>
          </p:cNvPr>
          <p:cNvSpPr/>
          <p:nvPr/>
        </p:nvSpPr>
        <p:spPr>
          <a:xfrm>
            <a:off x="0" y="0"/>
            <a:ext cx="94343" cy="654015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3775678-F3F2-4AE5-80EB-B5DFD6979F45}"/>
              </a:ext>
            </a:extLst>
          </p:cNvPr>
          <p:cNvSpPr/>
          <p:nvPr/>
        </p:nvSpPr>
        <p:spPr>
          <a:xfrm>
            <a:off x="12097657" y="26081"/>
            <a:ext cx="94343" cy="654015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210CAB4-3147-4659-B359-72BC503E13B8}"/>
              </a:ext>
            </a:extLst>
          </p:cNvPr>
          <p:cNvSpPr txBox="1"/>
          <p:nvPr/>
        </p:nvSpPr>
        <p:spPr>
          <a:xfrm>
            <a:off x="4586513" y="4724401"/>
            <a:ext cx="7380515" cy="138499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should be the “wrong” that hurts.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Truth exposes the wrong and the wrong</a:t>
            </a:r>
            <a:b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being exposed is what hurts!</a:t>
            </a:r>
          </a:p>
        </p:txBody>
      </p:sp>
    </p:spTree>
    <p:extLst>
      <p:ext uri="{BB962C8B-B14F-4D97-AF65-F5344CB8AC3E}">
        <p14:creationId xmlns:p14="http://schemas.microsoft.com/office/powerpoint/2010/main" val="17488413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B970F-5BE4-4EEF-B456-C7455E942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514" y="241756"/>
            <a:ext cx="7380515" cy="752475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+mn-lt"/>
              </a:rPr>
              <a:t>It Destroys False Teaching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A0D7B1-F6BE-40D1-8136-7A260AA46EF5}"/>
              </a:ext>
            </a:extLst>
          </p:cNvPr>
          <p:cNvSpPr txBox="1"/>
          <p:nvPr/>
        </p:nvSpPr>
        <p:spPr>
          <a:xfrm>
            <a:off x="0" y="6553199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Richie Thetford										 www.thetfordcountry.com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4588CA7-3E1A-45A1-B479-D42925EED1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6513" y="1219200"/>
            <a:ext cx="7380515" cy="495776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200" b="1" dirty="0"/>
              <a:t>Error is exposed when the Bible is used</a:t>
            </a:r>
          </a:p>
          <a:p>
            <a:pPr lvl="1">
              <a:lnSpc>
                <a:spcPct val="100000"/>
              </a:lnSpc>
            </a:pPr>
            <a:r>
              <a:rPr lang="en-US" sz="3000" dirty="0">
                <a:solidFill>
                  <a:srgbClr val="C00000"/>
                </a:solidFill>
              </a:rPr>
              <a:t>John 12:48-49</a:t>
            </a:r>
          </a:p>
          <a:p>
            <a:pPr lvl="1">
              <a:lnSpc>
                <a:spcPct val="100000"/>
              </a:lnSpc>
            </a:pPr>
            <a:r>
              <a:rPr lang="en-US" sz="3000" dirty="0">
                <a:solidFill>
                  <a:srgbClr val="C00000"/>
                </a:solidFill>
              </a:rPr>
              <a:t>Philippians 1:27</a:t>
            </a:r>
          </a:p>
          <a:p>
            <a:pPr>
              <a:lnSpc>
                <a:spcPct val="100000"/>
              </a:lnSpc>
            </a:pPr>
            <a:r>
              <a:rPr lang="en-US" sz="3200" b="1" dirty="0"/>
              <a:t>Some pervert the word</a:t>
            </a:r>
          </a:p>
          <a:p>
            <a:pPr lvl="1">
              <a:lnSpc>
                <a:spcPct val="100000"/>
              </a:lnSpc>
            </a:pPr>
            <a:r>
              <a:rPr lang="en-US" sz="3000" dirty="0">
                <a:solidFill>
                  <a:srgbClr val="C00000"/>
                </a:solidFill>
              </a:rPr>
              <a:t>Galatians 1:6-9</a:t>
            </a:r>
          </a:p>
          <a:p>
            <a:pPr lvl="1">
              <a:lnSpc>
                <a:spcPct val="100000"/>
              </a:lnSpc>
            </a:pPr>
            <a:r>
              <a:rPr lang="en-US" sz="3000" dirty="0">
                <a:solidFill>
                  <a:srgbClr val="C00000"/>
                </a:solidFill>
              </a:rPr>
              <a:t>2 Timothy 4:1-2</a:t>
            </a:r>
          </a:p>
          <a:p>
            <a:pPr lvl="1">
              <a:lnSpc>
                <a:spcPct val="100000"/>
              </a:lnSpc>
            </a:pPr>
            <a:r>
              <a:rPr lang="en-US" sz="3000" dirty="0">
                <a:solidFill>
                  <a:srgbClr val="C00000"/>
                </a:solidFill>
              </a:rPr>
              <a:t>Titus 1:9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CC1B76B-BB79-4712-9EE4-4A701E5BDFD8}"/>
              </a:ext>
            </a:extLst>
          </p:cNvPr>
          <p:cNvSpPr/>
          <p:nvPr/>
        </p:nvSpPr>
        <p:spPr>
          <a:xfrm>
            <a:off x="0" y="0"/>
            <a:ext cx="12192000" cy="10885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14AA7A-5762-45E2-B7A9-A33553E247C2}"/>
              </a:ext>
            </a:extLst>
          </p:cNvPr>
          <p:cNvSpPr/>
          <p:nvPr/>
        </p:nvSpPr>
        <p:spPr>
          <a:xfrm>
            <a:off x="0" y="6457383"/>
            <a:ext cx="12192000" cy="10885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41A6ACA-85AF-4072-8D9B-4AC2CD900D2D}"/>
              </a:ext>
            </a:extLst>
          </p:cNvPr>
          <p:cNvSpPr/>
          <p:nvPr/>
        </p:nvSpPr>
        <p:spPr>
          <a:xfrm>
            <a:off x="0" y="0"/>
            <a:ext cx="94343" cy="654015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3775678-F3F2-4AE5-80EB-B5DFD6979F45}"/>
              </a:ext>
            </a:extLst>
          </p:cNvPr>
          <p:cNvSpPr/>
          <p:nvPr/>
        </p:nvSpPr>
        <p:spPr>
          <a:xfrm>
            <a:off x="12097657" y="26081"/>
            <a:ext cx="94343" cy="654015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erson sitting on a bench reading a book&#10;&#10;Description automatically generated">
            <a:extLst>
              <a:ext uri="{FF2B5EF4-FFF2-40B4-BE49-F238E27FC236}">
                <a16:creationId xmlns:a16="http://schemas.microsoft.com/office/drawing/2014/main" id="{65607E0A-B77F-424D-A407-FA03B768E0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43" y="108857"/>
            <a:ext cx="4361541" cy="6348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9219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B970F-5BE4-4EEF-B456-C7455E942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514" y="241756"/>
            <a:ext cx="7380515" cy="752475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+mn-lt"/>
              </a:rPr>
              <a:t>It Destroys False Teaching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A0D7B1-F6BE-40D1-8136-7A260AA46EF5}"/>
              </a:ext>
            </a:extLst>
          </p:cNvPr>
          <p:cNvSpPr txBox="1"/>
          <p:nvPr/>
        </p:nvSpPr>
        <p:spPr>
          <a:xfrm>
            <a:off x="0" y="6553199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Richie Thetford										 www.thetfordcountry.com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4588CA7-3E1A-45A1-B479-D42925EED1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6513" y="1219200"/>
            <a:ext cx="7380515" cy="495776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200" b="1" dirty="0"/>
              <a:t>Some Examples:</a:t>
            </a:r>
          </a:p>
          <a:p>
            <a:pPr lvl="1">
              <a:lnSpc>
                <a:spcPct val="100000"/>
              </a:lnSpc>
            </a:pPr>
            <a:r>
              <a:rPr lang="en-US" sz="3000" dirty="0"/>
              <a:t>Salvation by faith ONLY</a:t>
            </a:r>
          </a:p>
          <a:p>
            <a:pPr lvl="2">
              <a:lnSpc>
                <a:spcPct val="100000"/>
              </a:lnSpc>
            </a:pPr>
            <a:r>
              <a:rPr lang="en-US" sz="2800" dirty="0">
                <a:solidFill>
                  <a:srgbClr val="C00000"/>
                </a:solidFill>
              </a:rPr>
              <a:t>James 2:21-24</a:t>
            </a:r>
          </a:p>
          <a:p>
            <a:pPr lvl="1">
              <a:lnSpc>
                <a:spcPct val="100000"/>
              </a:lnSpc>
            </a:pPr>
            <a:r>
              <a:rPr lang="en-US" sz="3000" dirty="0"/>
              <a:t>Impossibility of apostasy</a:t>
            </a:r>
          </a:p>
          <a:p>
            <a:pPr lvl="2">
              <a:lnSpc>
                <a:spcPct val="100000"/>
              </a:lnSpc>
            </a:pPr>
            <a:r>
              <a:rPr lang="en-US" sz="2800" dirty="0">
                <a:solidFill>
                  <a:srgbClr val="C00000"/>
                </a:solidFill>
              </a:rPr>
              <a:t>2 Peter 3:17</a:t>
            </a:r>
          </a:p>
          <a:p>
            <a:pPr lvl="2">
              <a:lnSpc>
                <a:spcPct val="100000"/>
              </a:lnSpc>
            </a:pPr>
            <a:r>
              <a:rPr lang="en-US" sz="2800" dirty="0">
                <a:solidFill>
                  <a:srgbClr val="C00000"/>
                </a:solidFill>
              </a:rPr>
              <a:t>Galatians 5:4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CC1B76B-BB79-4712-9EE4-4A701E5BDFD8}"/>
              </a:ext>
            </a:extLst>
          </p:cNvPr>
          <p:cNvSpPr/>
          <p:nvPr/>
        </p:nvSpPr>
        <p:spPr>
          <a:xfrm>
            <a:off x="0" y="0"/>
            <a:ext cx="12192000" cy="10885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14AA7A-5762-45E2-B7A9-A33553E247C2}"/>
              </a:ext>
            </a:extLst>
          </p:cNvPr>
          <p:cNvSpPr/>
          <p:nvPr/>
        </p:nvSpPr>
        <p:spPr>
          <a:xfrm>
            <a:off x="0" y="6457383"/>
            <a:ext cx="12192000" cy="10885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41A6ACA-85AF-4072-8D9B-4AC2CD900D2D}"/>
              </a:ext>
            </a:extLst>
          </p:cNvPr>
          <p:cNvSpPr/>
          <p:nvPr/>
        </p:nvSpPr>
        <p:spPr>
          <a:xfrm>
            <a:off x="0" y="0"/>
            <a:ext cx="94343" cy="654015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3775678-F3F2-4AE5-80EB-B5DFD6979F45}"/>
              </a:ext>
            </a:extLst>
          </p:cNvPr>
          <p:cNvSpPr/>
          <p:nvPr/>
        </p:nvSpPr>
        <p:spPr>
          <a:xfrm>
            <a:off x="12097657" y="26081"/>
            <a:ext cx="94343" cy="654015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erson sitting on a bench reading a book&#10;&#10;Description automatically generated">
            <a:extLst>
              <a:ext uri="{FF2B5EF4-FFF2-40B4-BE49-F238E27FC236}">
                <a16:creationId xmlns:a16="http://schemas.microsoft.com/office/drawing/2014/main" id="{65607E0A-B77F-424D-A407-FA03B768E0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43" y="108857"/>
            <a:ext cx="4361541" cy="6348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5271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B970F-5BE4-4EEF-B456-C7455E942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514" y="241756"/>
            <a:ext cx="7380515" cy="752475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+mn-lt"/>
              </a:rPr>
              <a:t>It Destroys Human Organizations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A0D7B1-F6BE-40D1-8136-7A260AA46EF5}"/>
              </a:ext>
            </a:extLst>
          </p:cNvPr>
          <p:cNvSpPr txBox="1"/>
          <p:nvPr/>
        </p:nvSpPr>
        <p:spPr>
          <a:xfrm>
            <a:off x="0" y="6553199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Richie Thetford										 www.thetfordcountry.com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4588CA7-3E1A-45A1-B479-D42925EED1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6513" y="1219200"/>
            <a:ext cx="7380515" cy="495776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200" b="1" dirty="0"/>
              <a:t>The church is divine</a:t>
            </a:r>
          </a:p>
          <a:p>
            <a:pPr lvl="1">
              <a:lnSpc>
                <a:spcPct val="100000"/>
              </a:lnSpc>
            </a:pPr>
            <a:r>
              <a:rPr lang="en-US" sz="3000" dirty="0">
                <a:solidFill>
                  <a:srgbClr val="C00000"/>
                </a:solidFill>
              </a:rPr>
              <a:t>Acts 2:47</a:t>
            </a:r>
          </a:p>
          <a:p>
            <a:pPr lvl="1">
              <a:lnSpc>
                <a:spcPct val="100000"/>
              </a:lnSpc>
            </a:pPr>
            <a:r>
              <a:rPr lang="en-US" sz="3000" dirty="0">
                <a:solidFill>
                  <a:srgbClr val="C00000"/>
                </a:solidFill>
              </a:rPr>
              <a:t>Ephesians 5:23</a:t>
            </a:r>
          </a:p>
          <a:p>
            <a:pPr>
              <a:lnSpc>
                <a:spcPct val="100000"/>
              </a:lnSpc>
            </a:pPr>
            <a:r>
              <a:rPr lang="en-US" sz="3200" b="1" dirty="0"/>
              <a:t>Men created human organizations to do the work of the church</a:t>
            </a:r>
          </a:p>
          <a:p>
            <a:pPr lvl="1">
              <a:lnSpc>
                <a:spcPct val="100000"/>
              </a:lnSpc>
            </a:pPr>
            <a:r>
              <a:rPr lang="en-US" sz="3000" dirty="0">
                <a:solidFill>
                  <a:srgbClr val="C00000"/>
                </a:solidFill>
              </a:rPr>
              <a:t>Matthew 15:8-9</a:t>
            </a:r>
          </a:p>
          <a:p>
            <a:pPr lvl="1">
              <a:lnSpc>
                <a:spcPct val="100000"/>
              </a:lnSpc>
            </a:pPr>
            <a:r>
              <a:rPr lang="en-US" sz="3000" dirty="0">
                <a:solidFill>
                  <a:srgbClr val="C00000"/>
                </a:solidFill>
              </a:rPr>
              <a:t>Acts 20:28-30</a:t>
            </a:r>
          </a:p>
          <a:p>
            <a:pPr lvl="1">
              <a:lnSpc>
                <a:spcPct val="100000"/>
              </a:lnSpc>
            </a:pPr>
            <a:r>
              <a:rPr lang="en-US" sz="3000" dirty="0">
                <a:solidFill>
                  <a:srgbClr val="C00000"/>
                </a:solidFill>
              </a:rPr>
              <a:t>Matthew 15:13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CC1B76B-BB79-4712-9EE4-4A701E5BDFD8}"/>
              </a:ext>
            </a:extLst>
          </p:cNvPr>
          <p:cNvSpPr/>
          <p:nvPr/>
        </p:nvSpPr>
        <p:spPr>
          <a:xfrm>
            <a:off x="0" y="0"/>
            <a:ext cx="12192000" cy="10885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14AA7A-5762-45E2-B7A9-A33553E247C2}"/>
              </a:ext>
            </a:extLst>
          </p:cNvPr>
          <p:cNvSpPr/>
          <p:nvPr/>
        </p:nvSpPr>
        <p:spPr>
          <a:xfrm>
            <a:off x="0" y="6457383"/>
            <a:ext cx="12192000" cy="10885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41A6ACA-85AF-4072-8D9B-4AC2CD900D2D}"/>
              </a:ext>
            </a:extLst>
          </p:cNvPr>
          <p:cNvSpPr/>
          <p:nvPr/>
        </p:nvSpPr>
        <p:spPr>
          <a:xfrm>
            <a:off x="0" y="0"/>
            <a:ext cx="94343" cy="654015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3775678-F3F2-4AE5-80EB-B5DFD6979F45}"/>
              </a:ext>
            </a:extLst>
          </p:cNvPr>
          <p:cNvSpPr/>
          <p:nvPr/>
        </p:nvSpPr>
        <p:spPr>
          <a:xfrm>
            <a:off x="12097657" y="26081"/>
            <a:ext cx="94343" cy="654015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hild reading a book&#10;&#10;Description automatically generated">
            <a:extLst>
              <a:ext uri="{FF2B5EF4-FFF2-40B4-BE49-F238E27FC236}">
                <a16:creationId xmlns:a16="http://schemas.microsoft.com/office/drawing/2014/main" id="{FD6B6212-55B5-49B2-AE01-A263ED51F7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42" y="108857"/>
            <a:ext cx="4359729" cy="6335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3136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B970F-5BE4-4EEF-B456-C7455E942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514" y="241756"/>
            <a:ext cx="7380515" cy="752475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+mn-lt"/>
              </a:rPr>
              <a:t>It Destroys Sinful Practices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A0D7B1-F6BE-40D1-8136-7A260AA46EF5}"/>
              </a:ext>
            </a:extLst>
          </p:cNvPr>
          <p:cNvSpPr txBox="1"/>
          <p:nvPr/>
        </p:nvSpPr>
        <p:spPr>
          <a:xfrm>
            <a:off x="0" y="6553199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Richie Thetford										 www.thetfordcountry.com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4588CA7-3E1A-45A1-B479-D42925EED1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6513" y="1219200"/>
            <a:ext cx="7380515" cy="49577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200" b="1" dirty="0"/>
              <a:t>The Word shows right and wrong</a:t>
            </a:r>
          </a:p>
          <a:p>
            <a:pPr lvl="1">
              <a:lnSpc>
                <a:spcPct val="100000"/>
              </a:lnSpc>
            </a:pPr>
            <a:r>
              <a:rPr lang="en-US" sz="3000" dirty="0">
                <a:solidFill>
                  <a:srgbClr val="C00000"/>
                </a:solidFill>
              </a:rPr>
              <a:t>2 Peter 1:3</a:t>
            </a:r>
          </a:p>
          <a:p>
            <a:pPr lvl="1">
              <a:lnSpc>
                <a:spcPct val="100000"/>
              </a:lnSpc>
            </a:pPr>
            <a:r>
              <a:rPr lang="en-US" sz="3000" dirty="0">
                <a:solidFill>
                  <a:srgbClr val="C00000"/>
                </a:solidFill>
              </a:rPr>
              <a:t>Philippians 1:27</a:t>
            </a:r>
          </a:p>
          <a:p>
            <a:pPr lvl="1">
              <a:lnSpc>
                <a:spcPct val="100000"/>
              </a:lnSpc>
            </a:pPr>
            <a:r>
              <a:rPr lang="en-US" sz="3000" dirty="0">
                <a:solidFill>
                  <a:srgbClr val="C00000"/>
                </a:solidFill>
              </a:rPr>
              <a:t>Romans 7:7</a:t>
            </a:r>
          </a:p>
          <a:p>
            <a:pPr>
              <a:lnSpc>
                <a:spcPct val="100000"/>
              </a:lnSpc>
            </a:pPr>
            <a:r>
              <a:rPr lang="en-US" sz="3200" b="1" dirty="0"/>
              <a:t>We must follow it</a:t>
            </a:r>
          </a:p>
          <a:p>
            <a:pPr lvl="1">
              <a:lnSpc>
                <a:spcPct val="100000"/>
              </a:lnSpc>
            </a:pPr>
            <a:r>
              <a:rPr lang="en-US" sz="3000" dirty="0">
                <a:solidFill>
                  <a:srgbClr val="C00000"/>
                </a:solidFill>
              </a:rPr>
              <a:t>1 Corinthians 15:58</a:t>
            </a:r>
          </a:p>
          <a:p>
            <a:pPr lvl="1">
              <a:lnSpc>
                <a:spcPct val="100000"/>
              </a:lnSpc>
            </a:pPr>
            <a:r>
              <a:rPr lang="en-US" sz="3000" dirty="0">
                <a:solidFill>
                  <a:srgbClr val="C00000"/>
                </a:solidFill>
              </a:rPr>
              <a:t>Romans 12:9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CC1B76B-BB79-4712-9EE4-4A701E5BDFD8}"/>
              </a:ext>
            </a:extLst>
          </p:cNvPr>
          <p:cNvSpPr/>
          <p:nvPr/>
        </p:nvSpPr>
        <p:spPr>
          <a:xfrm>
            <a:off x="0" y="0"/>
            <a:ext cx="12192000" cy="10885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14AA7A-5762-45E2-B7A9-A33553E247C2}"/>
              </a:ext>
            </a:extLst>
          </p:cNvPr>
          <p:cNvSpPr/>
          <p:nvPr/>
        </p:nvSpPr>
        <p:spPr>
          <a:xfrm>
            <a:off x="0" y="6457383"/>
            <a:ext cx="12192000" cy="10885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41A6ACA-85AF-4072-8D9B-4AC2CD900D2D}"/>
              </a:ext>
            </a:extLst>
          </p:cNvPr>
          <p:cNvSpPr/>
          <p:nvPr/>
        </p:nvSpPr>
        <p:spPr>
          <a:xfrm>
            <a:off x="0" y="0"/>
            <a:ext cx="94343" cy="654015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3775678-F3F2-4AE5-80EB-B5DFD6979F45}"/>
              </a:ext>
            </a:extLst>
          </p:cNvPr>
          <p:cNvSpPr/>
          <p:nvPr/>
        </p:nvSpPr>
        <p:spPr>
          <a:xfrm>
            <a:off x="12097657" y="26081"/>
            <a:ext cx="94343" cy="654015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erson sitting on a dock&#10;&#10;Description automatically generated">
            <a:extLst>
              <a:ext uri="{FF2B5EF4-FFF2-40B4-BE49-F238E27FC236}">
                <a16:creationId xmlns:a16="http://schemas.microsoft.com/office/drawing/2014/main" id="{E7142902-4A5C-4DE3-984D-44FD41957F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43" y="108858"/>
            <a:ext cx="4361540" cy="6348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5907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B970F-5BE4-4EEF-B456-C7455E942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514" y="241756"/>
            <a:ext cx="7380515" cy="752475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+mn-lt"/>
              </a:rPr>
              <a:t>It Destroys Sinful Practices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A0D7B1-F6BE-40D1-8136-7A260AA46EF5}"/>
              </a:ext>
            </a:extLst>
          </p:cNvPr>
          <p:cNvSpPr txBox="1"/>
          <p:nvPr/>
        </p:nvSpPr>
        <p:spPr>
          <a:xfrm>
            <a:off x="0" y="6553199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Richie Thetford										 www.thetfordcountry.com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4588CA7-3E1A-45A1-B479-D42925EED1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6513" y="1219200"/>
            <a:ext cx="7380515" cy="49577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200" b="1" dirty="0"/>
              <a:t>The Word convicts one of sin</a:t>
            </a:r>
          </a:p>
          <a:p>
            <a:pPr lvl="1">
              <a:lnSpc>
                <a:spcPct val="100000"/>
              </a:lnSpc>
            </a:pPr>
            <a:r>
              <a:rPr lang="en-US" sz="3000" dirty="0">
                <a:solidFill>
                  <a:srgbClr val="C00000"/>
                </a:solidFill>
              </a:rPr>
              <a:t>Acts 2:37</a:t>
            </a:r>
          </a:p>
          <a:p>
            <a:pPr>
              <a:lnSpc>
                <a:spcPct val="100000"/>
              </a:lnSpc>
            </a:pPr>
            <a:r>
              <a:rPr lang="en-US" sz="3200" b="1" dirty="0"/>
              <a:t>The more we read the Bible, we will turn away from sinful practices</a:t>
            </a:r>
          </a:p>
          <a:p>
            <a:pPr lvl="1">
              <a:lnSpc>
                <a:spcPct val="100000"/>
              </a:lnSpc>
            </a:pPr>
            <a:r>
              <a:rPr lang="en-US" sz="3000" dirty="0">
                <a:solidFill>
                  <a:srgbClr val="C00000"/>
                </a:solidFill>
              </a:rPr>
              <a:t>Romans 12:2</a:t>
            </a:r>
          </a:p>
          <a:p>
            <a:pPr lvl="1">
              <a:lnSpc>
                <a:spcPct val="100000"/>
              </a:lnSpc>
            </a:pPr>
            <a:r>
              <a:rPr lang="en-US" sz="3000" dirty="0">
                <a:solidFill>
                  <a:srgbClr val="C00000"/>
                </a:solidFill>
              </a:rPr>
              <a:t>Psalms 119:104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CC1B76B-BB79-4712-9EE4-4A701E5BDFD8}"/>
              </a:ext>
            </a:extLst>
          </p:cNvPr>
          <p:cNvSpPr/>
          <p:nvPr/>
        </p:nvSpPr>
        <p:spPr>
          <a:xfrm>
            <a:off x="0" y="0"/>
            <a:ext cx="12192000" cy="10885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14AA7A-5762-45E2-B7A9-A33553E247C2}"/>
              </a:ext>
            </a:extLst>
          </p:cNvPr>
          <p:cNvSpPr/>
          <p:nvPr/>
        </p:nvSpPr>
        <p:spPr>
          <a:xfrm>
            <a:off x="0" y="6457383"/>
            <a:ext cx="12192000" cy="10885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41A6ACA-85AF-4072-8D9B-4AC2CD900D2D}"/>
              </a:ext>
            </a:extLst>
          </p:cNvPr>
          <p:cNvSpPr/>
          <p:nvPr/>
        </p:nvSpPr>
        <p:spPr>
          <a:xfrm>
            <a:off x="0" y="0"/>
            <a:ext cx="94343" cy="654015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3775678-F3F2-4AE5-80EB-B5DFD6979F45}"/>
              </a:ext>
            </a:extLst>
          </p:cNvPr>
          <p:cNvSpPr/>
          <p:nvPr/>
        </p:nvSpPr>
        <p:spPr>
          <a:xfrm>
            <a:off x="12097657" y="26081"/>
            <a:ext cx="94343" cy="654015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erson sitting on a dock&#10;&#10;Description automatically generated">
            <a:extLst>
              <a:ext uri="{FF2B5EF4-FFF2-40B4-BE49-F238E27FC236}">
                <a16:creationId xmlns:a16="http://schemas.microsoft.com/office/drawing/2014/main" id="{E7142902-4A5C-4DE3-984D-44FD41957F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43" y="108858"/>
            <a:ext cx="4361540" cy="6348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7905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B970F-5BE4-4EEF-B456-C7455E942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514" y="241756"/>
            <a:ext cx="7380515" cy="752475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+mn-lt"/>
              </a:rPr>
              <a:t>Conclusion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A0D7B1-F6BE-40D1-8136-7A260AA46EF5}"/>
              </a:ext>
            </a:extLst>
          </p:cNvPr>
          <p:cNvSpPr txBox="1"/>
          <p:nvPr/>
        </p:nvSpPr>
        <p:spPr>
          <a:xfrm>
            <a:off x="0" y="6553199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Richie Thetford										 www.thetfordcountry.com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4588CA7-3E1A-45A1-B479-D42925EED1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6513" y="1219200"/>
            <a:ext cx="7380515" cy="49577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200" b="1" dirty="0"/>
              <a:t>The Bible’s destructive work is necessary</a:t>
            </a:r>
          </a:p>
          <a:p>
            <a:pPr lvl="1">
              <a:lnSpc>
                <a:spcPct val="100000"/>
              </a:lnSpc>
            </a:pPr>
            <a:r>
              <a:rPr lang="en-US" sz="3000" dirty="0">
                <a:solidFill>
                  <a:srgbClr val="C00000"/>
                </a:solidFill>
              </a:rPr>
              <a:t>Romans 6:3-6</a:t>
            </a:r>
          </a:p>
          <a:p>
            <a:pPr>
              <a:lnSpc>
                <a:spcPct val="100000"/>
              </a:lnSpc>
            </a:pPr>
            <a:r>
              <a:rPr lang="en-US" sz="3200" b="1" dirty="0"/>
              <a:t>We must follow the teaching of Jesus</a:t>
            </a:r>
          </a:p>
          <a:p>
            <a:pPr lvl="1">
              <a:lnSpc>
                <a:spcPct val="100000"/>
              </a:lnSpc>
            </a:pPr>
            <a:r>
              <a:rPr lang="en-US" sz="3000" dirty="0">
                <a:solidFill>
                  <a:srgbClr val="C00000"/>
                </a:solidFill>
              </a:rPr>
              <a:t>Hebrews 5:9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CC1B76B-BB79-4712-9EE4-4A701E5BDFD8}"/>
              </a:ext>
            </a:extLst>
          </p:cNvPr>
          <p:cNvSpPr/>
          <p:nvPr/>
        </p:nvSpPr>
        <p:spPr>
          <a:xfrm>
            <a:off x="0" y="0"/>
            <a:ext cx="12192000" cy="10885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14AA7A-5762-45E2-B7A9-A33553E247C2}"/>
              </a:ext>
            </a:extLst>
          </p:cNvPr>
          <p:cNvSpPr/>
          <p:nvPr/>
        </p:nvSpPr>
        <p:spPr>
          <a:xfrm>
            <a:off x="0" y="6457383"/>
            <a:ext cx="12192000" cy="10885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41A6ACA-85AF-4072-8D9B-4AC2CD900D2D}"/>
              </a:ext>
            </a:extLst>
          </p:cNvPr>
          <p:cNvSpPr/>
          <p:nvPr/>
        </p:nvSpPr>
        <p:spPr>
          <a:xfrm>
            <a:off x="0" y="0"/>
            <a:ext cx="94343" cy="654015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3775678-F3F2-4AE5-80EB-B5DFD6979F45}"/>
              </a:ext>
            </a:extLst>
          </p:cNvPr>
          <p:cNvSpPr/>
          <p:nvPr/>
        </p:nvSpPr>
        <p:spPr>
          <a:xfrm>
            <a:off x="12097657" y="26081"/>
            <a:ext cx="94343" cy="654015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erson reading a book&#10;&#10;Description automatically generated">
            <a:extLst>
              <a:ext uri="{FF2B5EF4-FFF2-40B4-BE49-F238E27FC236}">
                <a16:creationId xmlns:a16="http://schemas.microsoft.com/office/drawing/2014/main" id="{6FC038DC-599C-43FB-9801-5554AC1235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43" y="108857"/>
            <a:ext cx="4361541" cy="6348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5064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363</Words>
  <Application>Microsoft Office PowerPoint</Application>
  <PresentationFormat>Widescreen</PresentationFormat>
  <Paragraphs>64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Wingdings</vt:lpstr>
      <vt:lpstr>Office Theme</vt:lpstr>
      <vt:lpstr>Bible Reading is Destructive</vt:lpstr>
      <vt:lpstr>Why is the Bible Destructive?</vt:lpstr>
      <vt:lpstr>It Destroys False Teaching</vt:lpstr>
      <vt:lpstr>It Destroys False Teaching</vt:lpstr>
      <vt:lpstr>It Destroys Human Organizations</vt:lpstr>
      <vt:lpstr>It Destroys Sinful Practices</vt:lpstr>
      <vt:lpstr>It Destroys Sinful Practices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Bible Reading is Destructive</dc:title>
  <dc:creator>Richard Thetford</dc:creator>
  <cp:lastModifiedBy>Richard Thetford</cp:lastModifiedBy>
  <cp:revision>6</cp:revision>
  <dcterms:created xsi:type="dcterms:W3CDTF">2024-02-09T18:42:50Z</dcterms:created>
  <dcterms:modified xsi:type="dcterms:W3CDTF">2024-12-09T01:38:40Z</dcterms:modified>
</cp:coreProperties>
</file>