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3900"/>
    <a:srgbClr val="990000"/>
    <a:srgbClr val="B46B00"/>
    <a:srgbClr val="704300"/>
    <a:srgbClr val="000000"/>
    <a:srgbClr val="003300"/>
    <a:srgbClr val="FFD89F"/>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81" d="100"/>
          <a:sy n="81" d="100"/>
        </p:scale>
        <p:origin x="715"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B8C6C9-279E-4FC3-AEB7-DC7EC5DC0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A8598D-7394-4D4C-A2AD-4B394ADE5E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A85BC6-929A-4500-8BF4-77F63A8AB522}"/>
              </a:ext>
            </a:extLst>
          </p:cNvPr>
          <p:cNvSpPr>
            <a:spLocks noGrp="1" noChangeArrowheads="1"/>
          </p:cNvSpPr>
          <p:nvPr>
            <p:ph type="sldNum" sz="quarter" idx="12"/>
          </p:nvPr>
        </p:nvSpPr>
        <p:spPr>
          <a:ln/>
        </p:spPr>
        <p:txBody>
          <a:bodyPr/>
          <a:lstStyle>
            <a:lvl1pPr>
              <a:defRPr/>
            </a:lvl1pPr>
          </a:lstStyle>
          <a:p>
            <a:pPr>
              <a:defRPr/>
            </a:pPr>
            <a:fld id="{5B0CF5ED-9A7E-4E21-8A4E-4E41231A5352}" type="slidenum">
              <a:rPr lang="en-US" altLang="en-US"/>
              <a:pPr>
                <a:defRPr/>
              </a:pPr>
              <a:t>‹#›</a:t>
            </a:fld>
            <a:endParaRPr lang="en-US" altLang="en-US"/>
          </a:p>
        </p:txBody>
      </p:sp>
    </p:spTree>
    <p:extLst>
      <p:ext uri="{BB962C8B-B14F-4D97-AF65-F5344CB8AC3E}">
        <p14:creationId xmlns:p14="http://schemas.microsoft.com/office/powerpoint/2010/main" val="37478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2930BA-4671-4C94-B013-A3B5F7CC63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D542B8-31C2-4989-A50B-4CAD1E98F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8E5CB2-38BF-44AA-9B48-AAAAA555A1B0}"/>
              </a:ext>
            </a:extLst>
          </p:cNvPr>
          <p:cNvSpPr>
            <a:spLocks noGrp="1" noChangeArrowheads="1"/>
          </p:cNvSpPr>
          <p:nvPr>
            <p:ph type="sldNum" sz="quarter" idx="12"/>
          </p:nvPr>
        </p:nvSpPr>
        <p:spPr>
          <a:ln/>
        </p:spPr>
        <p:txBody>
          <a:bodyPr/>
          <a:lstStyle>
            <a:lvl1pPr>
              <a:defRPr/>
            </a:lvl1pPr>
          </a:lstStyle>
          <a:p>
            <a:pPr>
              <a:defRPr/>
            </a:pPr>
            <a:fld id="{FBF7B464-46D3-41A4-8EA1-83E84FB6EA81}" type="slidenum">
              <a:rPr lang="en-US" altLang="en-US"/>
              <a:pPr>
                <a:defRPr/>
              </a:pPr>
              <a:t>‹#›</a:t>
            </a:fld>
            <a:endParaRPr lang="en-US" altLang="en-US"/>
          </a:p>
        </p:txBody>
      </p:sp>
    </p:spTree>
    <p:extLst>
      <p:ext uri="{BB962C8B-B14F-4D97-AF65-F5344CB8AC3E}">
        <p14:creationId xmlns:p14="http://schemas.microsoft.com/office/powerpoint/2010/main" val="285285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C10A1A-A7CB-44C6-ADDD-410D67ADCE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E4ED09-72FF-440A-AEF7-612AFB93C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F3B508-F633-4F0D-9E80-57C51458F0B5}"/>
              </a:ext>
            </a:extLst>
          </p:cNvPr>
          <p:cNvSpPr>
            <a:spLocks noGrp="1" noChangeArrowheads="1"/>
          </p:cNvSpPr>
          <p:nvPr>
            <p:ph type="sldNum" sz="quarter" idx="12"/>
          </p:nvPr>
        </p:nvSpPr>
        <p:spPr>
          <a:ln/>
        </p:spPr>
        <p:txBody>
          <a:bodyPr/>
          <a:lstStyle>
            <a:lvl1pPr>
              <a:defRPr/>
            </a:lvl1pPr>
          </a:lstStyle>
          <a:p>
            <a:pPr>
              <a:defRPr/>
            </a:pPr>
            <a:fld id="{7185005B-F3A9-441F-984C-C5975096E5E9}" type="slidenum">
              <a:rPr lang="en-US" altLang="en-US"/>
              <a:pPr>
                <a:defRPr/>
              </a:pPr>
              <a:t>‹#›</a:t>
            </a:fld>
            <a:endParaRPr lang="en-US" altLang="en-US"/>
          </a:p>
        </p:txBody>
      </p:sp>
    </p:spTree>
    <p:extLst>
      <p:ext uri="{BB962C8B-B14F-4D97-AF65-F5344CB8AC3E}">
        <p14:creationId xmlns:p14="http://schemas.microsoft.com/office/powerpoint/2010/main" val="308475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FE8F45-6CA9-47C2-94C0-F616024440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DB522A-DB81-44AB-9C2D-0539A2CCD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DBAE5B-7C37-422B-9F13-8B408B8D1CC9}"/>
              </a:ext>
            </a:extLst>
          </p:cNvPr>
          <p:cNvSpPr>
            <a:spLocks noGrp="1" noChangeArrowheads="1"/>
          </p:cNvSpPr>
          <p:nvPr>
            <p:ph type="sldNum" sz="quarter" idx="12"/>
          </p:nvPr>
        </p:nvSpPr>
        <p:spPr>
          <a:ln/>
        </p:spPr>
        <p:txBody>
          <a:bodyPr/>
          <a:lstStyle>
            <a:lvl1pPr>
              <a:defRPr/>
            </a:lvl1pPr>
          </a:lstStyle>
          <a:p>
            <a:pPr>
              <a:defRPr/>
            </a:pPr>
            <a:fld id="{2EE25E6D-E449-4F0A-B6C4-15F73FF45B05}" type="slidenum">
              <a:rPr lang="en-US" altLang="en-US"/>
              <a:pPr>
                <a:defRPr/>
              </a:pPr>
              <a:t>‹#›</a:t>
            </a:fld>
            <a:endParaRPr lang="en-US" altLang="en-US"/>
          </a:p>
        </p:txBody>
      </p:sp>
    </p:spTree>
    <p:extLst>
      <p:ext uri="{BB962C8B-B14F-4D97-AF65-F5344CB8AC3E}">
        <p14:creationId xmlns:p14="http://schemas.microsoft.com/office/powerpoint/2010/main" val="138824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F41D41-5BE1-42C2-93EE-AA4D3BEB27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4373BF-54CE-4010-BF2D-A2D735FD0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8CFC85-4706-49AC-91E4-2A7BF091A975}"/>
              </a:ext>
            </a:extLst>
          </p:cNvPr>
          <p:cNvSpPr>
            <a:spLocks noGrp="1" noChangeArrowheads="1"/>
          </p:cNvSpPr>
          <p:nvPr>
            <p:ph type="sldNum" sz="quarter" idx="12"/>
          </p:nvPr>
        </p:nvSpPr>
        <p:spPr>
          <a:ln/>
        </p:spPr>
        <p:txBody>
          <a:bodyPr/>
          <a:lstStyle>
            <a:lvl1pPr>
              <a:defRPr/>
            </a:lvl1pPr>
          </a:lstStyle>
          <a:p>
            <a:pPr>
              <a:defRPr/>
            </a:pPr>
            <a:fld id="{235CB324-8958-4213-BEA7-70CE0C28430E}" type="slidenum">
              <a:rPr lang="en-US" altLang="en-US"/>
              <a:pPr>
                <a:defRPr/>
              </a:pPr>
              <a:t>‹#›</a:t>
            </a:fld>
            <a:endParaRPr lang="en-US" altLang="en-US"/>
          </a:p>
        </p:txBody>
      </p:sp>
    </p:spTree>
    <p:extLst>
      <p:ext uri="{BB962C8B-B14F-4D97-AF65-F5344CB8AC3E}">
        <p14:creationId xmlns:p14="http://schemas.microsoft.com/office/powerpoint/2010/main" val="369316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AD82B1-71BC-470C-BC66-6B188A9BD7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C282A7-C924-43A5-B55C-73C71E47F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219D61-AE4C-4A41-9461-40A782BF6824}"/>
              </a:ext>
            </a:extLst>
          </p:cNvPr>
          <p:cNvSpPr>
            <a:spLocks noGrp="1" noChangeArrowheads="1"/>
          </p:cNvSpPr>
          <p:nvPr>
            <p:ph type="sldNum" sz="quarter" idx="12"/>
          </p:nvPr>
        </p:nvSpPr>
        <p:spPr>
          <a:ln/>
        </p:spPr>
        <p:txBody>
          <a:bodyPr/>
          <a:lstStyle>
            <a:lvl1pPr>
              <a:defRPr/>
            </a:lvl1pPr>
          </a:lstStyle>
          <a:p>
            <a:pPr>
              <a:defRPr/>
            </a:pPr>
            <a:fld id="{28F59DE6-24B3-4C4F-8512-5A95EE8154C5}" type="slidenum">
              <a:rPr lang="en-US" altLang="en-US"/>
              <a:pPr>
                <a:defRPr/>
              </a:pPr>
              <a:t>‹#›</a:t>
            </a:fld>
            <a:endParaRPr lang="en-US" altLang="en-US"/>
          </a:p>
        </p:txBody>
      </p:sp>
    </p:spTree>
    <p:extLst>
      <p:ext uri="{BB962C8B-B14F-4D97-AF65-F5344CB8AC3E}">
        <p14:creationId xmlns:p14="http://schemas.microsoft.com/office/powerpoint/2010/main" val="1227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897DF1-1B07-47BC-A0CB-C288B97347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608A38-25F5-44F3-A090-C17643439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DC5B03E-0BB8-4730-A6FE-1570CA60B0CB}"/>
              </a:ext>
            </a:extLst>
          </p:cNvPr>
          <p:cNvSpPr>
            <a:spLocks noGrp="1" noChangeArrowheads="1"/>
          </p:cNvSpPr>
          <p:nvPr>
            <p:ph type="sldNum" sz="quarter" idx="12"/>
          </p:nvPr>
        </p:nvSpPr>
        <p:spPr>
          <a:ln/>
        </p:spPr>
        <p:txBody>
          <a:bodyPr/>
          <a:lstStyle>
            <a:lvl1pPr>
              <a:defRPr/>
            </a:lvl1pPr>
          </a:lstStyle>
          <a:p>
            <a:pPr>
              <a:defRPr/>
            </a:pPr>
            <a:fld id="{81A36E63-5152-4509-9385-FE4EC7CFF83C}" type="slidenum">
              <a:rPr lang="en-US" altLang="en-US"/>
              <a:pPr>
                <a:defRPr/>
              </a:pPr>
              <a:t>‹#›</a:t>
            </a:fld>
            <a:endParaRPr lang="en-US" altLang="en-US"/>
          </a:p>
        </p:txBody>
      </p:sp>
    </p:spTree>
    <p:extLst>
      <p:ext uri="{BB962C8B-B14F-4D97-AF65-F5344CB8AC3E}">
        <p14:creationId xmlns:p14="http://schemas.microsoft.com/office/powerpoint/2010/main" val="423504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F04123A-4868-4C34-BA70-692A238CFF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D660EF5-C882-4D20-B661-C3B3DFDA3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CA5922-E7C7-4AB7-90E8-A30336BC7FFF}"/>
              </a:ext>
            </a:extLst>
          </p:cNvPr>
          <p:cNvSpPr>
            <a:spLocks noGrp="1" noChangeArrowheads="1"/>
          </p:cNvSpPr>
          <p:nvPr>
            <p:ph type="sldNum" sz="quarter" idx="12"/>
          </p:nvPr>
        </p:nvSpPr>
        <p:spPr>
          <a:ln/>
        </p:spPr>
        <p:txBody>
          <a:bodyPr/>
          <a:lstStyle>
            <a:lvl1pPr>
              <a:defRPr/>
            </a:lvl1pPr>
          </a:lstStyle>
          <a:p>
            <a:pPr>
              <a:defRPr/>
            </a:pPr>
            <a:fld id="{1A509904-D36D-4831-8187-44323CBF7560}" type="slidenum">
              <a:rPr lang="en-US" altLang="en-US"/>
              <a:pPr>
                <a:defRPr/>
              </a:pPr>
              <a:t>‹#›</a:t>
            </a:fld>
            <a:endParaRPr lang="en-US" altLang="en-US"/>
          </a:p>
        </p:txBody>
      </p:sp>
    </p:spTree>
    <p:extLst>
      <p:ext uri="{BB962C8B-B14F-4D97-AF65-F5344CB8AC3E}">
        <p14:creationId xmlns:p14="http://schemas.microsoft.com/office/powerpoint/2010/main" val="342102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8DA78A-2729-4F26-B943-442A4B93FF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F1249B-CE92-469E-984C-4B1838E5D9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B40EB83-CF3E-4AF8-A1F4-81CC40D324B9}"/>
              </a:ext>
            </a:extLst>
          </p:cNvPr>
          <p:cNvSpPr>
            <a:spLocks noGrp="1" noChangeArrowheads="1"/>
          </p:cNvSpPr>
          <p:nvPr>
            <p:ph type="sldNum" sz="quarter" idx="12"/>
          </p:nvPr>
        </p:nvSpPr>
        <p:spPr>
          <a:ln/>
        </p:spPr>
        <p:txBody>
          <a:bodyPr/>
          <a:lstStyle>
            <a:lvl1pPr>
              <a:defRPr/>
            </a:lvl1pPr>
          </a:lstStyle>
          <a:p>
            <a:pPr>
              <a:defRPr/>
            </a:pPr>
            <a:fld id="{51621655-FE9B-4E58-B4BD-BB626135DA75}" type="slidenum">
              <a:rPr lang="en-US" altLang="en-US"/>
              <a:pPr>
                <a:defRPr/>
              </a:pPr>
              <a:t>‹#›</a:t>
            </a:fld>
            <a:endParaRPr lang="en-US" altLang="en-US"/>
          </a:p>
        </p:txBody>
      </p:sp>
    </p:spTree>
    <p:extLst>
      <p:ext uri="{BB962C8B-B14F-4D97-AF65-F5344CB8AC3E}">
        <p14:creationId xmlns:p14="http://schemas.microsoft.com/office/powerpoint/2010/main" val="115484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77F1EE-25BB-4AFC-A846-3A223B6D25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86C83A-A6BC-459D-83F4-AE148A586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AFD67B-451F-45C7-A5B4-094AB602059C}"/>
              </a:ext>
            </a:extLst>
          </p:cNvPr>
          <p:cNvSpPr>
            <a:spLocks noGrp="1" noChangeArrowheads="1"/>
          </p:cNvSpPr>
          <p:nvPr>
            <p:ph type="sldNum" sz="quarter" idx="12"/>
          </p:nvPr>
        </p:nvSpPr>
        <p:spPr>
          <a:ln/>
        </p:spPr>
        <p:txBody>
          <a:bodyPr/>
          <a:lstStyle>
            <a:lvl1pPr>
              <a:defRPr/>
            </a:lvl1pPr>
          </a:lstStyle>
          <a:p>
            <a:pPr>
              <a:defRPr/>
            </a:pPr>
            <a:fld id="{057895B8-5568-48E9-AA47-06798F71C938}" type="slidenum">
              <a:rPr lang="en-US" altLang="en-US"/>
              <a:pPr>
                <a:defRPr/>
              </a:pPr>
              <a:t>‹#›</a:t>
            </a:fld>
            <a:endParaRPr lang="en-US" altLang="en-US"/>
          </a:p>
        </p:txBody>
      </p:sp>
    </p:spTree>
    <p:extLst>
      <p:ext uri="{BB962C8B-B14F-4D97-AF65-F5344CB8AC3E}">
        <p14:creationId xmlns:p14="http://schemas.microsoft.com/office/powerpoint/2010/main" val="2326755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4F9158-3BEA-450A-B32A-660C30CBDC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715F3A-D586-41A7-BB46-0FE3C4520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AAC136-B6DB-453E-A847-798CB3173647}"/>
              </a:ext>
            </a:extLst>
          </p:cNvPr>
          <p:cNvSpPr>
            <a:spLocks noGrp="1" noChangeArrowheads="1"/>
          </p:cNvSpPr>
          <p:nvPr>
            <p:ph type="sldNum" sz="quarter" idx="12"/>
          </p:nvPr>
        </p:nvSpPr>
        <p:spPr>
          <a:ln/>
        </p:spPr>
        <p:txBody>
          <a:bodyPr/>
          <a:lstStyle>
            <a:lvl1pPr>
              <a:defRPr/>
            </a:lvl1pPr>
          </a:lstStyle>
          <a:p>
            <a:pPr>
              <a:defRPr/>
            </a:pPr>
            <a:fld id="{C4E0EBA8-6BE0-48E4-A8A0-406AE8AD9233}" type="slidenum">
              <a:rPr lang="en-US" altLang="en-US"/>
              <a:pPr>
                <a:defRPr/>
              </a:pPr>
              <a:t>‹#›</a:t>
            </a:fld>
            <a:endParaRPr lang="en-US" altLang="en-US"/>
          </a:p>
        </p:txBody>
      </p:sp>
    </p:spTree>
    <p:extLst>
      <p:ext uri="{BB962C8B-B14F-4D97-AF65-F5344CB8AC3E}">
        <p14:creationId xmlns:p14="http://schemas.microsoft.com/office/powerpoint/2010/main" val="388496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631C0D-E63C-404B-AA71-C702533D25B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0DE4F30A-BD9A-40AB-BB87-869797C3F31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77E78403-AEBC-4112-8BAD-96E60A1C49D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FreeSans" panose="020B0504020202020204" pitchFamily="34" charset="0"/>
              </a:defRPr>
            </a:lvl1pPr>
          </a:lstStyle>
          <a:p>
            <a:pPr>
              <a:defRPr/>
            </a:pPr>
            <a:endParaRPr lang="en-US" dirty="0"/>
          </a:p>
        </p:txBody>
      </p:sp>
      <p:sp>
        <p:nvSpPr>
          <p:cNvPr id="1029" name="Rectangle 5">
            <a:extLst>
              <a:ext uri="{FF2B5EF4-FFF2-40B4-BE49-F238E27FC236}">
                <a16:creationId xmlns:a16="http://schemas.microsoft.com/office/drawing/2014/main" id="{DF90F54E-0148-4089-9A69-3D4E6A92372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FreeSans" panose="020B0504020202020204" pitchFamily="34" charset="0"/>
              </a:defRPr>
            </a:lvl1pPr>
          </a:lstStyle>
          <a:p>
            <a:pPr>
              <a:defRPr/>
            </a:pPr>
            <a:endParaRPr lang="en-US" dirty="0"/>
          </a:p>
        </p:txBody>
      </p:sp>
      <p:sp>
        <p:nvSpPr>
          <p:cNvPr id="1030" name="Rectangle 6">
            <a:extLst>
              <a:ext uri="{FF2B5EF4-FFF2-40B4-BE49-F238E27FC236}">
                <a16:creationId xmlns:a16="http://schemas.microsoft.com/office/drawing/2014/main" id="{10B6D07E-208A-4FDF-84AC-FA8AB97880B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FreeSans" panose="020B0504020202020204" pitchFamily="34" charset="0"/>
              </a:defRPr>
            </a:lvl1pPr>
          </a:lstStyle>
          <a:p>
            <a:pPr>
              <a:defRPr/>
            </a:pPr>
            <a:fld id="{59CB235E-3885-4724-B4A9-552D4F75EE5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FreeSans" panose="020B05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FreeSans" panose="020B05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eeSans" panose="020B05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eeSans" panose="020B05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eeSans" panose="020B05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eeSans" panose="020B05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B8AE2C-7DCB-4446-ACFE-AFA201629C16}"/>
              </a:ext>
            </a:extLst>
          </p:cNvPr>
          <p:cNvSpPr>
            <a:spLocks noGrp="1" noChangeArrowheads="1"/>
          </p:cNvSpPr>
          <p:nvPr>
            <p:ph type="ctrTitle"/>
          </p:nvPr>
        </p:nvSpPr>
        <p:spPr>
          <a:xfrm>
            <a:off x="1905000" y="381001"/>
            <a:ext cx="8382000" cy="1165225"/>
          </a:xfrm>
          <a:effectLst>
            <a:outerShdw dist="35921" dir="2700000" algn="ctr" rotWithShape="0">
              <a:schemeClr val="tx1"/>
            </a:outerShdw>
          </a:effectLst>
        </p:spPr>
        <p:txBody>
          <a:bodyPr/>
          <a:lstStyle/>
          <a:p>
            <a:pPr eaLnBrk="1" hangingPunct="1"/>
            <a:r>
              <a:rPr lang="en-US" altLang="en-US" sz="5000" b="1" dirty="0">
                <a:solidFill>
                  <a:schemeClr val="bg1"/>
                </a:solidFill>
                <a:cs typeface="FreeSans" panose="020B0504020202020204" pitchFamily="34" charset="0"/>
              </a:rPr>
              <a:t>Bible Authority and Truth</a:t>
            </a:r>
          </a:p>
        </p:txBody>
      </p:sp>
      <p:sp>
        <p:nvSpPr>
          <p:cNvPr id="2051" name="Rectangle 3">
            <a:extLst>
              <a:ext uri="{FF2B5EF4-FFF2-40B4-BE49-F238E27FC236}">
                <a16:creationId xmlns:a16="http://schemas.microsoft.com/office/drawing/2014/main" id="{EE3754A2-E932-408E-9E8F-9ADA166B4966}"/>
              </a:ext>
            </a:extLst>
          </p:cNvPr>
          <p:cNvSpPr>
            <a:spLocks noGrp="1" noChangeArrowheads="1"/>
          </p:cNvSpPr>
          <p:nvPr>
            <p:ph type="subTitle" idx="1"/>
          </p:nvPr>
        </p:nvSpPr>
        <p:spPr>
          <a:xfrm>
            <a:off x="2324100" y="5257800"/>
            <a:ext cx="7543800" cy="1143000"/>
          </a:xfrm>
        </p:spPr>
        <p:txBody>
          <a:bodyPr/>
          <a:lstStyle/>
          <a:p>
            <a:pPr eaLnBrk="1" hangingPunct="1">
              <a:defRPr/>
            </a:pPr>
            <a:r>
              <a:rPr lang="en-US" dirty="0">
                <a:solidFill>
                  <a:srgbClr val="FFAA2D"/>
                </a:solidFill>
                <a:effectLst>
                  <a:outerShdw blurRad="38100" dist="38100" dir="2700000" algn="tl">
                    <a:srgbClr val="000000">
                      <a:alpha val="43137"/>
                    </a:srgbClr>
                  </a:outerShdw>
                </a:effectLst>
                <a:cs typeface="FreeSans" panose="020B0504020202020204" pitchFamily="34" charset="0"/>
              </a:rPr>
              <a:t>Most problems in religion are the result of a lack of Bible authority and truth</a:t>
            </a:r>
          </a:p>
        </p:txBody>
      </p:sp>
      <p:sp>
        <p:nvSpPr>
          <p:cNvPr id="6148" name="Rectangle 4">
            <a:extLst>
              <a:ext uri="{FF2B5EF4-FFF2-40B4-BE49-F238E27FC236}">
                <a16:creationId xmlns:a16="http://schemas.microsoft.com/office/drawing/2014/main" id="{C5099D06-8576-496D-860C-8F8AD8501F1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6149" name="Rectangle 5">
            <a:extLst>
              <a:ext uri="{FF2B5EF4-FFF2-40B4-BE49-F238E27FC236}">
                <a16:creationId xmlns:a16="http://schemas.microsoft.com/office/drawing/2014/main" id="{E22008B0-85F6-44E3-A132-8B0BCE5E6F1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6150" name="Rectangle 6">
            <a:extLst>
              <a:ext uri="{FF2B5EF4-FFF2-40B4-BE49-F238E27FC236}">
                <a16:creationId xmlns:a16="http://schemas.microsoft.com/office/drawing/2014/main" id="{16436814-424B-4DFF-BD5E-035EA6B0961A}"/>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6151" name="Rectangle 7">
            <a:extLst>
              <a:ext uri="{FF2B5EF4-FFF2-40B4-BE49-F238E27FC236}">
                <a16:creationId xmlns:a16="http://schemas.microsoft.com/office/drawing/2014/main" id="{01917EA3-B47B-40A9-8953-75CAF29F30A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pic>
        <p:nvPicPr>
          <p:cNvPr id="6152" name="Picture 8" descr="Bible Light">
            <a:extLst>
              <a:ext uri="{FF2B5EF4-FFF2-40B4-BE49-F238E27FC236}">
                <a16:creationId xmlns:a16="http://schemas.microsoft.com/office/drawing/2014/main" id="{D4D3348D-F4F4-4B92-8969-A8C4BF13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52576"/>
            <a:ext cx="5029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673D576-133D-4673-B67A-02417A3B6C9D}"/>
              </a:ext>
            </a:extLst>
          </p:cNvPr>
          <p:cNvSpPr>
            <a:spLocks noGrp="1" noChangeArrowheads="1"/>
          </p:cNvSpPr>
          <p:nvPr>
            <p:ph type="title"/>
          </p:nvPr>
        </p:nvSpPr>
        <p:spPr>
          <a:xfrm>
            <a:off x="3581400" y="457200"/>
            <a:ext cx="49530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5363" name="Rectangle 3">
            <a:extLst>
              <a:ext uri="{FF2B5EF4-FFF2-40B4-BE49-F238E27FC236}">
                <a16:creationId xmlns:a16="http://schemas.microsoft.com/office/drawing/2014/main" id="{315CE7C1-12A4-40FD-A246-52C73AD3411D}"/>
              </a:ext>
            </a:extLst>
          </p:cNvPr>
          <p:cNvSpPr>
            <a:spLocks noGrp="1" noChangeArrowheads="1"/>
          </p:cNvSpPr>
          <p:nvPr>
            <p:ph type="body" idx="1"/>
          </p:nvPr>
        </p:nvSpPr>
        <p:spPr>
          <a:xfrm>
            <a:off x="1905000" y="2438400"/>
            <a:ext cx="8382000" cy="1219200"/>
          </a:xfrm>
        </p:spPr>
        <p:txBody>
          <a:bodyPr/>
          <a:lstStyle/>
          <a:p>
            <a:pPr eaLnBrk="1" hangingPunct="1"/>
            <a:r>
              <a:rPr lang="en-US" altLang="en-US" b="1" dirty="0">
                <a:solidFill>
                  <a:schemeClr val="bg1"/>
                </a:solidFill>
                <a:cs typeface="FreeSans" panose="020B0504020202020204" pitchFamily="34" charset="0"/>
              </a:rPr>
              <a:t>Faithful Christians have learned to respect God’s Holy Word</a:t>
            </a:r>
          </a:p>
        </p:txBody>
      </p:sp>
      <p:sp>
        <p:nvSpPr>
          <p:cNvPr id="15368" name="Line 8">
            <a:extLst>
              <a:ext uri="{FF2B5EF4-FFF2-40B4-BE49-F238E27FC236}">
                <a16:creationId xmlns:a16="http://schemas.microsoft.com/office/drawing/2014/main" id="{A9619F04-140B-4540-8DBB-5C147BB62EE4}"/>
              </a:ext>
            </a:extLst>
          </p:cNvPr>
          <p:cNvSpPr>
            <a:spLocks noChangeShapeType="1"/>
          </p:cNvSpPr>
          <p:nvPr/>
        </p:nvSpPr>
        <p:spPr bwMode="auto">
          <a:xfrm>
            <a:off x="1828800" y="2362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5369" name="Picture 9" descr="42-15601357">
            <a:extLst>
              <a:ext uri="{FF2B5EF4-FFF2-40B4-BE49-F238E27FC236}">
                <a16:creationId xmlns:a16="http://schemas.microsoft.com/office/drawing/2014/main" id="{81BD897E-CD62-47A7-8962-2B5EA3173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42-15599915">
            <a:extLst>
              <a:ext uri="{FF2B5EF4-FFF2-40B4-BE49-F238E27FC236}">
                <a16:creationId xmlns:a16="http://schemas.microsoft.com/office/drawing/2014/main" id="{8AC0B8A0-5162-49AC-B768-B90CC69E3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AutoShape 11">
            <a:extLst>
              <a:ext uri="{FF2B5EF4-FFF2-40B4-BE49-F238E27FC236}">
                <a16:creationId xmlns:a16="http://schemas.microsoft.com/office/drawing/2014/main" id="{405372E0-74F2-48BE-B8F6-280114B5C155}"/>
              </a:ext>
            </a:extLst>
          </p:cNvPr>
          <p:cNvSpPr>
            <a:spLocks noChangeArrowheads="1"/>
          </p:cNvSpPr>
          <p:nvPr/>
        </p:nvSpPr>
        <p:spPr bwMode="auto">
          <a:xfrm>
            <a:off x="381000" y="3657600"/>
            <a:ext cx="11430000" cy="266700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324" name="Text Box 12">
            <a:extLst>
              <a:ext uri="{FF2B5EF4-FFF2-40B4-BE49-F238E27FC236}">
                <a16:creationId xmlns:a16="http://schemas.microsoft.com/office/drawing/2014/main" id="{3389399A-8A5A-4E90-8F1C-07DE2271F2ED}"/>
              </a:ext>
            </a:extLst>
          </p:cNvPr>
          <p:cNvSpPr txBox="1">
            <a:spLocks noChangeArrowheads="1"/>
          </p:cNvSpPr>
          <p:nvPr/>
        </p:nvSpPr>
        <p:spPr bwMode="auto">
          <a:xfrm>
            <a:off x="457200" y="3755410"/>
            <a:ext cx="112014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latin typeface="FreeSans" panose="020B0504020202020204" pitchFamily="34" charset="0"/>
                <a:cs typeface="FreeSans" panose="020B0504020202020204" pitchFamily="34" charset="0"/>
              </a:rPr>
              <a:t>“For I testify to everyone who hears the words of the prophecy of this book:</a:t>
            </a:r>
            <a:br>
              <a:rPr lang="en-US" altLang="en-US" sz="2600" dirty="0">
                <a:latin typeface="FreeSans" panose="020B0504020202020204" pitchFamily="34" charset="0"/>
                <a:cs typeface="FreeSans" panose="020B0504020202020204" pitchFamily="34" charset="0"/>
              </a:rPr>
            </a:br>
            <a:r>
              <a:rPr lang="en-US" altLang="en-US" sz="2600" dirty="0">
                <a:latin typeface="FreeSans" panose="020B0504020202020204" pitchFamily="34" charset="0"/>
                <a:cs typeface="FreeSans" panose="020B0504020202020204" pitchFamily="34" charset="0"/>
              </a:rPr>
              <a:t>If anyone </a:t>
            </a:r>
            <a:r>
              <a:rPr lang="en-US" altLang="en-US" sz="2600" dirty="0">
                <a:solidFill>
                  <a:srgbClr val="990000"/>
                </a:solidFill>
                <a:latin typeface="FreeSans" panose="020B0504020202020204" pitchFamily="34" charset="0"/>
                <a:cs typeface="FreeSans" panose="020B0504020202020204" pitchFamily="34" charset="0"/>
              </a:rPr>
              <a:t>adds to these things</a:t>
            </a:r>
            <a:r>
              <a:rPr lang="en-US" altLang="en-US" sz="2600" dirty="0">
                <a:latin typeface="FreeSans" panose="020B0504020202020204" pitchFamily="34" charset="0"/>
                <a:cs typeface="FreeSans" panose="020B0504020202020204" pitchFamily="34" charset="0"/>
              </a:rPr>
              <a:t>, God will add to him the plagues that are written in this book; and if anyone </a:t>
            </a:r>
            <a:r>
              <a:rPr lang="en-US" altLang="en-US" sz="2600" dirty="0">
                <a:solidFill>
                  <a:srgbClr val="990000"/>
                </a:solidFill>
                <a:latin typeface="FreeSans" panose="020B0504020202020204" pitchFamily="34" charset="0"/>
                <a:cs typeface="FreeSans" panose="020B0504020202020204" pitchFamily="34" charset="0"/>
              </a:rPr>
              <a:t>takes away from the words of the book</a:t>
            </a:r>
            <a:r>
              <a:rPr lang="en-US" altLang="en-US" sz="2600" dirty="0">
                <a:latin typeface="FreeSans" panose="020B0504020202020204" pitchFamily="34" charset="0"/>
                <a:cs typeface="FreeSans" panose="020B0504020202020204" pitchFamily="34" charset="0"/>
              </a:rPr>
              <a:t> of this prophecy, God shall take away his part from the Book of Life, from the holy city, and from the things which are written in this book.”</a:t>
            </a:r>
            <a:br>
              <a:rPr lang="en-US" altLang="en-US" sz="2600" dirty="0">
                <a:latin typeface="FreeSans" panose="020B0504020202020204" pitchFamily="34" charset="0"/>
                <a:cs typeface="FreeSans" panose="020B0504020202020204" pitchFamily="34" charset="0"/>
              </a:rPr>
            </a:br>
            <a:r>
              <a:rPr lang="en-US" altLang="en-US" sz="2600" b="1" dirty="0">
                <a:latin typeface="FreeSans" panose="020B0504020202020204" pitchFamily="34" charset="0"/>
                <a:cs typeface="FreeSans" panose="020B0504020202020204" pitchFamily="34" charset="0"/>
              </a:rPr>
              <a:t>Revelation 22:18-19</a:t>
            </a:r>
          </a:p>
        </p:txBody>
      </p:sp>
      <p:sp>
        <p:nvSpPr>
          <p:cNvPr id="13" name="Rectangle 4">
            <a:extLst>
              <a:ext uri="{FF2B5EF4-FFF2-40B4-BE49-F238E27FC236}">
                <a16:creationId xmlns:a16="http://schemas.microsoft.com/office/drawing/2014/main" id="{A7802824-E3B5-404D-AA8D-178F2ACE7EF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99429FD4-780A-4C4B-B8C9-D2DB94C388BA}"/>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E7655CD4-2AC4-42EA-B923-A97A2B78FF26}"/>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42721EF0-272A-446C-BF74-BD53AC801E1C}"/>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24"/>
                                        </p:tgtEl>
                                        <p:attrNameLst>
                                          <p:attrName>style.visibility</p:attrName>
                                        </p:attrNameLst>
                                      </p:cBhvr>
                                      <p:to>
                                        <p:strVal val="visible"/>
                                      </p:to>
                                    </p:set>
                                    <p:animEffect transition="in" filter="blinds(horizontal)">
                                      <p:cBhvr>
                                        <p:cTn id="10"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C6E9151-F8C6-4B41-9543-F670CE27018C}"/>
              </a:ext>
            </a:extLst>
          </p:cNvPr>
          <p:cNvSpPr>
            <a:spLocks noGrp="1" noChangeArrowheads="1"/>
          </p:cNvSpPr>
          <p:nvPr>
            <p:ph type="title"/>
          </p:nvPr>
        </p:nvSpPr>
        <p:spPr>
          <a:xfrm>
            <a:off x="3581400" y="457200"/>
            <a:ext cx="49530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6387" name="Rectangle 3">
            <a:extLst>
              <a:ext uri="{FF2B5EF4-FFF2-40B4-BE49-F238E27FC236}">
                <a16:creationId xmlns:a16="http://schemas.microsoft.com/office/drawing/2014/main" id="{27BE97DB-8E83-4B46-B91E-B01D4CD644BA}"/>
              </a:ext>
            </a:extLst>
          </p:cNvPr>
          <p:cNvSpPr>
            <a:spLocks noGrp="1" noChangeArrowheads="1"/>
          </p:cNvSpPr>
          <p:nvPr>
            <p:ph type="body" idx="1"/>
          </p:nvPr>
        </p:nvSpPr>
        <p:spPr>
          <a:xfrm>
            <a:off x="1905000" y="2438400"/>
            <a:ext cx="8382000" cy="1219200"/>
          </a:xfrm>
        </p:spPr>
        <p:txBody>
          <a:bodyPr/>
          <a:lstStyle/>
          <a:p>
            <a:pPr eaLnBrk="1" hangingPunct="1"/>
            <a:r>
              <a:rPr lang="en-US" altLang="en-US" b="1" dirty="0">
                <a:solidFill>
                  <a:schemeClr val="bg1"/>
                </a:solidFill>
                <a:cs typeface="FreeSans" panose="020B0504020202020204" pitchFamily="34" charset="0"/>
              </a:rPr>
              <a:t>Faithful Christians have learned to respect God’s Holy Word</a:t>
            </a:r>
          </a:p>
        </p:txBody>
      </p:sp>
      <p:sp>
        <p:nvSpPr>
          <p:cNvPr id="16392" name="Line 8">
            <a:extLst>
              <a:ext uri="{FF2B5EF4-FFF2-40B4-BE49-F238E27FC236}">
                <a16:creationId xmlns:a16="http://schemas.microsoft.com/office/drawing/2014/main" id="{F558E77B-04F6-49E7-97BF-6BF45CB154BB}"/>
              </a:ext>
            </a:extLst>
          </p:cNvPr>
          <p:cNvSpPr>
            <a:spLocks noChangeShapeType="1"/>
          </p:cNvSpPr>
          <p:nvPr/>
        </p:nvSpPr>
        <p:spPr bwMode="auto">
          <a:xfrm>
            <a:off x="1828800" y="2362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6393" name="Picture 9" descr="42-15601357">
            <a:extLst>
              <a:ext uri="{FF2B5EF4-FFF2-40B4-BE49-F238E27FC236}">
                <a16:creationId xmlns:a16="http://schemas.microsoft.com/office/drawing/2014/main" id="{79FF2AA1-8ABE-4BDC-93FE-B00B7E8D7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42-15599915">
            <a:extLst>
              <a:ext uri="{FF2B5EF4-FFF2-40B4-BE49-F238E27FC236}">
                <a16:creationId xmlns:a16="http://schemas.microsoft.com/office/drawing/2014/main" id="{4311286A-D4CF-462C-999D-A2E7F86E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utoShape 11">
            <a:extLst>
              <a:ext uri="{FF2B5EF4-FFF2-40B4-BE49-F238E27FC236}">
                <a16:creationId xmlns:a16="http://schemas.microsoft.com/office/drawing/2014/main" id="{2F34223A-1639-4366-86C9-7672B12EB924}"/>
              </a:ext>
            </a:extLst>
          </p:cNvPr>
          <p:cNvSpPr>
            <a:spLocks noChangeArrowheads="1"/>
          </p:cNvSpPr>
          <p:nvPr/>
        </p:nvSpPr>
        <p:spPr bwMode="auto">
          <a:xfrm>
            <a:off x="533400" y="3657600"/>
            <a:ext cx="11125200" cy="220980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348" name="Text Box 12">
            <a:extLst>
              <a:ext uri="{FF2B5EF4-FFF2-40B4-BE49-F238E27FC236}">
                <a16:creationId xmlns:a16="http://schemas.microsoft.com/office/drawing/2014/main" id="{CAC3FA01-D266-4AE8-8EA9-71DCCAFDF32B}"/>
              </a:ext>
            </a:extLst>
          </p:cNvPr>
          <p:cNvSpPr txBox="1">
            <a:spLocks noChangeArrowheads="1"/>
          </p:cNvSpPr>
          <p:nvPr/>
        </p:nvSpPr>
        <p:spPr bwMode="auto">
          <a:xfrm>
            <a:off x="685800" y="3810000"/>
            <a:ext cx="1082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dirty="0">
                <a:latin typeface="FreeSans" panose="020B0504020202020204" pitchFamily="34" charset="0"/>
                <a:cs typeface="FreeSans" panose="020B0504020202020204" pitchFamily="34" charset="0"/>
              </a:rPr>
              <a:t>“Whoever </a:t>
            </a:r>
            <a:r>
              <a:rPr lang="en-US" altLang="en-US" sz="3000" b="1" dirty="0">
                <a:solidFill>
                  <a:srgbClr val="990000"/>
                </a:solidFill>
                <a:latin typeface="FreeSans" panose="020B0504020202020204" pitchFamily="34" charset="0"/>
                <a:cs typeface="FreeSans" panose="020B0504020202020204" pitchFamily="34" charset="0"/>
              </a:rPr>
              <a:t>transgresses and does not abide in the doctrine of Christ does not have God</a:t>
            </a:r>
            <a:r>
              <a:rPr lang="en-US" altLang="en-US" sz="3000" b="1" dirty="0">
                <a:latin typeface="FreeSans" panose="020B0504020202020204" pitchFamily="34" charset="0"/>
                <a:cs typeface="FreeSans" panose="020B0504020202020204" pitchFamily="34" charset="0"/>
              </a:rPr>
              <a:t>. He who abides in the doctrine of Christ has both the Father and the Son.”</a:t>
            </a:r>
            <a:br>
              <a:rPr lang="en-US" altLang="en-US" sz="3000" b="1" dirty="0">
                <a:latin typeface="FreeSans" panose="020B0504020202020204" pitchFamily="34" charset="0"/>
                <a:cs typeface="FreeSans" panose="020B0504020202020204" pitchFamily="34" charset="0"/>
              </a:rPr>
            </a:br>
            <a:r>
              <a:rPr lang="en-US" altLang="en-US" sz="3000" dirty="0">
                <a:latin typeface="FreeSans" panose="020B0504020202020204" pitchFamily="34" charset="0"/>
                <a:cs typeface="FreeSans" panose="020B0504020202020204" pitchFamily="34" charset="0"/>
              </a:rPr>
              <a:t>2 John 9</a:t>
            </a:r>
            <a:r>
              <a:rPr lang="en-US" altLang="en-US" sz="3000" b="1" dirty="0">
                <a:latin typeface="FreeSans" panose="020B0504020202020204" pitchFamily="34" charset="0"/>
                <a:cs typeface="FreeSans" panose="020B0504020202020204" pitchFamily="34" charset="0"/>
              </a:rPr>
              <a:t> </a:t>
            </a:r>
          </a:p>
        </p:txBody>
      </p:sp>
      <p:sp>
        <p:nvSpPr>
          <p:cNvPr id="14349" name="Text Box 13">
            <a:extLst>
              <a:ext uri="{FF2B5EF4-FFF2-40B4-BE49-F238E27FC236}">
                <a16:creationId xmlns:a16="http://schemas.microsoft.com/office/drawing/2014/main" id="{D3258866-C515-4A2B-B333-037020590A19}"/>
              </a:ext>
            </a:extLst>
          </p:cNvPr>
          <p:cNvSpPr txBox="1">
            <a:spLocks noChangeArrowheads="1"/>
          </p:cNvSpPr>
          <p:nvPr/>
        </p:nvSpPr>
        <p:spPr bwMode="auto">
          <a:xfrm>
            <a:off x="1828800" y="5943601"/>
            <a:ext cx="8534400" cy="519113"/>
          </a:xfrm>
          <a:prstGeom prst="rect">
            <a:avLst/>
          </a:prstGeom>
          <a:noFill/>
          <a:ln w="9525">
            <a:noFill/>
            <a:miter lim="800000"/>
            <a:headEnd/>
            <a:tailEnd/>
          </a:ln>
          <a:effectLst/>
        </p:spPr>
        <p:txBody>
          <a:bodyPr>
            <a:spAutoFit/>
          </a:bodyPr>
          <a:lstStyle/>
          <a:p>
            <a:pPr algn="ctr" eaLnBrk="1" hangingPunct="1">
              <a:spcBef>
                <a:spcPct val="50000"/>
              </a:spcBef>
              <a:defRPr/>
            </a:pPr>
            <a: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We </a:t>
            </a:r>
            <a:r>
              <a:rPr lang="en-US" sz="28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MUST</a:t>
            </a:r>
            <a: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 have Bible authority for </a:t>
            </a:r>
            <a:r>
              <a:rPr lang="en-US" sz="28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ALL</a:t>
            </a:r>
            <a: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 that we do</a:t>
            </a:r>
          </a:p>
        </p:txBody>
      </p:sp>
      <p:sp>
        <p:nvSpPr>
          <p:cNvPr id="14" name="Rectangle 4">
            <a:extLst>
              <a:ext uri="{FF2B5EF4-FFF2-40B4-BE49-F238E27FC236}">
                <a16:creationId xmlns:a16="http://schemas.microsoft.com/office/drawing/2014/main" id="{1D609D45-C10C-4DA7-9B34-0D1E38AC5043}"/>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5">
            <a:extLst>
              <a:ext uri="{FF2B5EF4-FFF2-40B4-BE49-F238E27FC236}">
                <a16:creationId xmlns:a16="http://schemas.microsoft.com/office/drawing/2014/main" id="{7A8896FD-EB87-4CA3-A94B-6ADEAB10F14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6">
            <a:extLst>
              <a:ext uri="{FF2B5EF4-FFF2-40B4-BE49-F238E27FC236}">
                <a16:creationId xmlns:a16="http://schemas.microsoft.com/office/drawing/2014/main" id="{39430798-7E6E-4BF4-B77A-890C93E33AA7}"/>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7" name="Rectangle 7">
            <a:extLst>
              <a:ext uri="{FF2B5EF4-FFF2-40B4-BE49-F238E27FC236}">
                <a16:creationId xmlns:a16="http://schemas.microsoft.com/office/drawing/2014/main" id="{6821E81C-40F3-4CF0-989D-C3E4FFCEDAE7}"/>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blinds(horizontal)">
                                      <p:cBhvr>
                                        <p:cTn id="7" dur="500"/>
                                        <p:tgtEl>
                                          <p:spTgt spid="143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blinds(horizontal)">
                                      <p:cBhvr>
                                        <p:cTn id="10" dur="500"/>
                                        <p:tgtEl>
                                          <p:spTgt spid="143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4349">
                                            <p:txEl>
                                              <p:pRg st="0" end="0"/>
                                            </p:txEl>
                                          </p:spTgt>
                                        </p:tgtEl>
                                        <p:attrNameLst>
                                          <p:attrName>style.visibility</p:attrName>
                                        </p:attrNameLst>
                                      </p:cBhvr>
                                      <p:to>
                                        <p:strVal val="visible"/>
                                      </p:to>
                                    </p:set>
                                    <p:anim calcmode="lin" valueType="num">
                                      <p:cBhvr>
                                        <p:cTn id="15" dur="500" fill="hold"/>
                                        <p:tgtEl>
                                          <p:spTgt spid="1434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34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587DD3B-8F88-456D-BC3C-DC5A05B6EDAD}"/>
              </a:ext>
            </a:extLst>
          </p:cNvPr>
          <p:cNvSpPr>
            <a:spLocks noGrp="1" noChangeArrowheads="1"/>
          </p:cNvSpPr>
          <p:nvPr>
            <p:ph type="title"/>
          </p:nvPr>
        </p:nvSpPr>
        <p:spPr>
          <a:xfrm>
            <a:off x="3657600" y="457200"/>
            <a:ext cx="4876800" cy="1371600"/>
          </a:xfrm>
          <a:effectLst>
            <a:outerShdw dist="35921" dir="2700000" algn="ctr" rotWithShape="0">
              <a:srgbClr val="000000"/>
            </a:outerShdw>
          </a:effectLst>
        </p:spPr>
        <p:txBody>
          <a:bodyPr/>
          <a:lstStyle/>
          <a:p>
            <a:pPr eaLnBrk="1" hangingPunct="1"/>
            <a:r>
              <a:rPr lang="en-US" altLang="en-US" sz="4600" b="1" dirty="0">
                <a:solidFill>
                  <a:schemeClr val="bg1"/>
                </a:solidFill>
                <a:cs typeface="FreeSans" panose="020B0504020202020204" pitchFamily="34" charset="0"/>
              </a:rPr>
              <a:t>Divine Authority Established</a:t>
            </a:r>
          </a:p>
        </p:txBody>
      </p:sp>
      <p:sp>
        <p:nvSpPr>
          <p:cNvPr id="15363" name="Rectangle 3">
            <a:extLst>
              <a:ext uri="{FF2B5EF4-FFF2-40B4-BE49-F238E27FC236}">
                <a16:creationId xmlns:a16="http://schemas.microsoft.com/office/drawing/2014/main" id="{54563E31-B28B-4A3B-B7CA-99419C138474}"/>
              </a:ext>
            </a:extLst>
          </p:cNvPr>
          <p:cNvSpPr>
            <a:spLocks noGrp="1" noChangeArrowheads="1"/>
          </p:cNvSpPr>
          <p:nvPr>
            <p:ph type="body" idx="1"/>
          </p:nvPr>
        </p:nvSpPr>
        <p:spPr>
          <a:xfrm>
            <a:off x="1905000" y="2133600"/>
            <a:ext cx="8382000" cy="1143000"/>
          </a:xfrm>
        </p:spPr>
        <p:txBody>
          <a:bodyPr/>
          <a:lstStyle/>
          <a:p>
            <a:pPr eaLnBrk="1" hangingPunct="1"/>
            <a:r>
              <a:rPr lang="en-US" altLang="en-US" b="1" dirty="0">
                <a:solidFill>
                  <a:schemeClr val="bg1"/>
                </a:solidFill>
                <a:cs typeface="FreeSans" panose="020B0504020202020204" pitchFamily="34" charset="0"/>
              </a:rPr>
              <a:t>Divine authority is established in the scriptures</a:t>
            </a:r>
          </a:p>
        </p:txBody>
      </p:sp>
      <p:sp>
        <p:nvSpPr>
          <p:cNvPr id="17416" name="Line 8">
            <a:extLst>
              <a:ext uri="{FF2B5EF4-FFF2-40B4-BE49-F238E27FC236}">
                <a16:creationId xmlns:a16="http://schemas.microsoft.com/office/drawing/2014/main" id="{4CED8674-B136-4D9E-95E1-24D7F30EB063}"/>
              </a:ext>
            </a:extLst>
          </p:cNvPr>
          <p:cNvSpPr>
            <a:spLocks noChangeShapeType="1"/>
          </p:cNvSpPr>
          <p:nvPr/>
        </p:nvSpPr>
        <p:spPr bwMode="auto">
          <a:xfrm>
            <a:off x="1828800" y="2057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7417" name="Picture 15" descr="openBible">
            <a:extLst>
              <a:ext uri="{FF2B5EF4-FFF2-40B4-BE49-F238E27FC236}">
                <a16:creationId xmlns:a16="http://schemas.microsoft.com/office/drawing/2014/main" id="{0A74B4C1-249E-4852-9859-85AB9C0D4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64"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descr="open%20Bible">
            <a:extLst>
              <a:ext uri="{FF2B5EF4-FFF2-40B4-BE49-F238E27FC236}">
                <a16:creationId xmlns:a16="http://schemas.microsoft.com/office/drawing/2014/main" id="{E6F40711-2953-4FD9-9CDD-A29E2C71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17">
            <a:extLst>
              <a:ext uri="{FF2B5EF4-FFF2-40B4-BE49-F238E27FC236}">
                <a16:creationId xmlns:a16="http://schemas.microsoft.com/office/drawing/2014/main" id="{62F3C75E-2DC8-4E14-A76B-374692793343}"/>
              </a:ext>
            </a:extLst>
          </p:cNvPr>
          <p:cNvSpPr>
            <a:spLocks noChangeArrowheads="1"/>
          </p:cNvSpPr>
          <p:nvPr/>
        </p:nvSpPr>
        <p:spPr bwMode="auto">
          <a:xfrm>
            <a:off x="1981200" y="3276600"/>
            <a:ext cx="8229600" cy="304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379" name="Rectangle 19">
            <a:extLst>
              <a:ext uri="{FF2B5EF4-FFF2-40B4-BE49-F238E27FC236}">
                <a16:creationId xmlns:a16="http://schemas.microsoft.com/office/drawing/2014/main" id="{2C6A2205-FA8D-4934-92E2-6BDCCB8F8C88}"/>
              </a:ext>
            </a:extLst>
          </p:cNvPr>
          <p:cNvSpPr>
            <a:spLocks noChangeArrowheads="1"/>
          </p:cNvSpPr>
          <p:nvPr/>
        </p:nvSpPr>
        <p:spPr bwMode="auto">
          <a:xfrm>
            <a:off x="1981200" y="3276600"/>
            <a:ext cx="830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dirty="0">
                <a:solidFill>
                  <a:schemeClr val="bg1"/>
                </a:solidFill>
                <a:latin typeface="FreeSans" panose="020B0504020202020204" pitchFamily="34" charset="0"/>
                <a:cs typeface="FreeSans" panose="020B0504020202020204" pitchFamily="34" charset="0"/>
              </a:rPr>
              <a:t>Command</a:t>
            </a:r>
          </a:p>
          <a:p>
            <a:pPr lvl="1" eaLnBrk="1" hangingPunct="1"/>
            <a:r>
              <a:rPr lang="en-US" altLang="en-US" dirty="0">
                <a:solidFill>
                  <a:srgbClr val="FFAA2D"/>
                </a:solidFill>
                <a:latin typeface="FreeSans" panose="020B0504020202020204" pitchFamily="34" charset="0"/>
                <a:cs typeface="FreeSans" panose="020B0504020202020204" pitchFamily="34" charset="0"/>
              </a:rPr>
              <a:t>Direct statement or a positive command</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All Must Repent: </a:t>
            </a:r>
            <a:r>
              <a:rPr lang="en-US" altLang="en-US" sz="2600" dirty="0">
                <a:solidFill>
                  <a:srgbClr val="FFAA2D"/>
                </a:solidFill>
                <a:latin typeface="FreeSans" panose="020B0504020202020204" pitchFamily="34" charset="0"/>
                <a:cs typeface="FreeSans" panose="020B0504020202020204" pitchFamily="34" charset="0"/>
              </a:rPr>
              <a:t>Acts 17:30</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Disciples are to contribute: </a:t>
            </a:r>
            <a:r>
              <a:rPr lang="en-US" altLang="en-US" sz="2600" dirty="0">
                <a:solidFill>
                  <a:srgbClr val="FFAA2D"/>
                </a:solidFill>
                <a:latin typeface="FreeSans" panose="020B0504020202020204" pitchFamily="34" charset="0"/>
                <a:cs typeface="FreeSans" panose="020B0504020202020204" pitchFamily="34" charset="0"/>
              </a:rPr>
              <a:t>1 Corinthians 16:1-2</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Saints are to assemble: </a:t>
            </a:r>
            <a:r>
              <a:rPr lang="en-US" altLang="en-US" sz="2600" dirty="0">
                <a:solidFill>
                  <a:srgbClr val="FFAA2D"/>
                </a:solidFill>
                <a:latin typeface="FreeSans" panose="020B0504020202020204" pitchFamily="34" charset="0"/>
                <a:cs typeface="FreeSans" panose="020B0504020202020204" pitchFamily="34" charset="0"/>
              </a:rPr>
              <a:t>Hebrews 10:25</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It is wrong to lie: </a:t>
            </a:r>
            <a:r>
              <a:rPr lang="en-US" altLang="en-US" sz="2600" dirty="0">
                <a:solidFill>
                  <a:srgbClr val="FFAA2D"/>
                </a:solidFill>
                <a:latin typeface="FreeSans" panose="020B0504020202020204" pitchFamily="34" charset="0"/>
                <a:cs typeface="FreeSans" panose="020B0504020202020204" pitchFamily="34" charset="0"/>
              </a:rPr>
              <a:t>Colossians 3:9</a:t>
            </a:r>
          </a:p>
        </p:txBody>
      </p:sp>
      <p:sp>
        <p:nvSpPr>
          <p:cNvPr id="13" name="Rectangle 4">
            <a:extLst>
              <a:ext uri="{FF2B5EF4-FFF2-40B4-BE49-F238E27FC236}">
                <a16:creationId xmlns:a16="http://schemas.microsoft.com/office/drawing/2014/main" id="{C5681ACF-B415-4AA9-9690-14A3A19F0A92}"/>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CCCC63E9-655E-47B0-AA72-BC4B0AEF0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C483F2FB-AA77-4694-925C-702391C8F1C4}"/>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F0C74625-DD73-45A9-B012-D667130DBB25}"/>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377"/>
                                        </p:tgtEl>
                                        <p:attrNameLst>
                                          <p:attrName>style.visibility</p:attrName>
                                        </p:attrNameLst>
                                      </p:cBhvr>
                                      <p:to>
                                        <p:strVal val="visible"/>
                                      </p:to>
                                    </p:set>
                                    <p:animEffect transition="in" filter="blinds(horizontal)">
                                      <p:cBhvr>
                                        <p:cTn id="13" dur="500"/>
                                        <p:tgtEl>
                                          <p:spTgt spid="15377"/>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15379">
                                            <p:txEl>
                                              <p:pRg st="0" end="0"/>
                                            </p:txEl>
                                          </p:spTgt>
                                        </p:tgtEl>
                                        <p:attrNameLst>
                                          <p:attrName>style.visibility</p:attrName>
                                        </p:attrNameLst>
                                      </p:cBhvr>
                                      <p:to>
                                        <p:strVal val="visible"/>
                                      </p:to>
                                    </p:set>
                                    <p:anim calcmode="lin" valueType="num">
                                      <p:cBhvr>
                                        <p:cTn id="17" dur="500" fill="hold"/>
                                        <p:tgtEl>
                                          <p:spTgt spid="1537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379">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15379">
                                            <p:txEl>
                                              <p:pRg st="1" end="1"/>
                                            </p:txEl>
                                          </p:spTgt>
                                        </p:tgtEl>
                                        <p:attrNameLst>
                                          <p:attrName>style.visibility</p:attrName>
                                        </p:attrNameLst>
                                      </p:cBhvr>
                                      <p:to>
                                        <p:strVal val="visible"/>
                                      </p:to>
                                    </p:set>
                                    <p:animEffect transition="in" filter="dissolve">
                                      <p:cBhvr>
                                        <p:cTn id="22" dur="500"/>
                                        <p:tgtEl>
                                          <p:spTgt spid="153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5379">
                                            <p:txEl>
                                              <p:pRg st="2" end="2"/>
                                            </p:txEl>
                                          </p:spTgt>
                                        </p:tgtEl>
                                        <p:attrNameLst>
                                          <p:attrName>style.visibility</p:attrName>
                                        </p:attrNameLst>
                                      </p:cBhvr>
                                      <p:to>
                                        <p:strVal val="visible"/>
                                      </p:to>
                                    </p:set>
                                    <p:anim calcmode="lin" valueType="num">
                                      <p:cBhvr>
                                        <p:cTn id="27" dur="500" fill="hold"/>
                                        <p:tgtEl>
                                          <p:spTgt spid="1537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53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5379">
                                            <p:txEl>
                                              <p:pRg st="3" end="3"/>
                                            </p:txEl>
                                          </p:spTgt>
                                        </p:tgtEl>
                                        <p:attrNameLst>
                                          <p:attrName>style.visibility</p:attrName>
                                        </p:attrNameLst>
                                      </p:cBhvr>
                                      <p:to>
                                        <p:strVal val="visible"/>
                                      </p:to>
                                    </p:set>
                                    <p:anim calcmode="lin" valueType="num">
                                      <p:cBhvr>
                                        <p:cTn id="33" dur="500" fill="hold"/>
                                        <p:tgtEl>
                                          <p:spTgt spid="1537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3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5379">
                                            <p:txEl>
                                              <p:pRg st="4" end="4"/>
                                            </p:txEl>
                                          </p:spTgt>
                                        </p:tgtEl>
                                        <p:attrNameLst>
                                          <p:attrName>style.visibility</p:attrName>
                                        </p:attrNameLst>
                                      </p:cBhvr>
                                      <p:to>
                                        <p:strVal val="visible"/>
                                      </p:to>
                                    </p:set>
                                    <p:anim calcmode="lin" valueType="num">
                                      <p:cBhvr>
                                        <p:cTn id="39" dur="500" fill="hold"/>
                                        <p:tgtEl>
                                          <p:spTgt spid="1537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53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379">
                                            <p:txEl>
                                              <p:pRg st="5" end="5"/>
                                            </p:txEl>
                                          </p:spTgt>
                                        </p:tgtEl>
                                        <p:attrNameLst>
                                          <p:attrName>style.visibility</p:attrName>
                                        </p:attrNameLst>
                                      </p:cBhvr>
                                      <p:to>
                                        <p:strVal val="visible"/>
                                      </p:to>
                                    </p:set>
                                    <p:anim calcmode="lin" valueType="num">
                                      <p:cBhvr>
                                        <p:cTn id="45" dur="500" fill="hold"/>
                                        <p:tgtEl>
                                          <p:spTgt spid="1537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537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2D16864-F7CB-40C5-A2B4-64192EEFD6B1}"/>
              </a:ext>
            </a:extLst>
          </p:cNvPr>
          <p:cNvSpPr>
            <a:spLocks noGrp="1" noChangeArrowheads="1"/>
          </p:cNvSpPr>
          <p:nvPr>
            <p:ph type="title"/>
          </p:nvPr>
        </p:nvSpPr>
        <p:spPr>
          <a:xfrm>
            <a:off x="3657600" y="457200"/>
            <a:ext cx="4876800" cy="1371600"/>
          </a:xfrm>
          <a:effectLst>
            <a:outerShdw dist="35921" dir="2700000" algn="ctr" rotWithShape="0">
              <a:srgbClr val="000000"/>
            </a:outerShdw>
          </a:effectLst>
        </p:spPr>
        <p:txBody>
          <a:bodyPr/>
          <a:lstStyle/>
          <a:p>
            <a:pPr eaLnBrk="1" hangingPunct="1"/>
            <a:r>
              <a:rPr lang="en-US" altLang="en-US" sz="4600" b="1" dirty="0">
                <a:solidFill>
                  <a:schemeClr val="bg1"/>
                </a:solidFill>
                <a:cs typeface="FreeSans" panose="020B0504020202020204" pitchFamily="34" charset="0"/>
              </a:rPr>
              <a:t>Divine Authority Established</a:t>
            </a:r>
          </a:p>
        </p:txBody>
      </p:sp>
      <p:sp>
        <p:nvSpPr>
          <p:cNvPr id="18435" name="Rectangle 3">
            <a:extLst>
              <a:ext uri="{FF2B5EF4-FFF2-40B4-BE49-F238E27FC236}">
                <a16:creationId xmlns:a16="http://schemas.microsoft.com/office/drawing/2014/main" id="{35AF5D10-9F07-4459-8791-EE801551EA4B}"/>
              </a:ext>
            </a:extLst>
          </p:cNvPr>
          <p:cNvSpPr>
            <a:spLocks noGrp="1" noChangeArrowheads="1"/>
          </p:cNvSpPr>
          <p:nvPr>
            <p:ph type="body" idx="1"/>
          </p:nvPr>
        </p:nvSpPr>
        <p:spPr>
          <a:xfrm>
            <a:off x="1905000" y="2133600"/>
            <a:ext cx="8382000" cy="1143000"/>
          </a:xfrm>
        </p:spPr>
        <p:txBody>
          <a:bodyPr/>
          <a:lstStyle/>
          <a:p>
            <a:pPr eaLnBrk="1" hangingPunct="1"/>
            <a:r>
              <a:rPr lang="en-US" altLang="en-US" b="1" dirty="0">
                <a:solidFill>
                  <a:schemeClr val="bg1"/>
                </a:solidFill>
                <a:cs typeface="FreeSans" panose="020B0504020202020204" pitchFamily="34" charset="0"/>
              </a:rPr>
              <a:t>Divine authority is established in the scriptures</a:t>
            </a:r>
          </a:p>
        </p:txBody>
      </p:sp>
      <p:sp>
        <p:nvSpPr>
          <p:cNvPr id="18440" name="Line 8">
            <a:extLst>
              <a:ext uri="{FF2B5EF4-FFF2-40B4-BE49-F238E27FC236}">
                <a16:creationId xmlns:a16="http://schemas.microsoft.com/office/drawing/2014/main" id="{DECA17D8-E963-4CAF-8295-FF405161B0FF}"/>
              </a:ext>
            </a:extLst>
          </p:cNvPr>
          <p:cNvSpPr>
            <a:spLocks noChangeShapeType="1"/>
          </p:cNvSpPr>
          <p:nvPr/>
        </p:nvSpPr>
        <p:spPr bwMode="auto">
          <a:xfrm>
            <a:off x="1828800" y="2057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8441" name="Picture 9" descr="openBible">
            <a:extLst>
              <a:ext uri="{FF2B5EF4-FFF2-40B4-BE49-F238E27FC236}">
                <a16:creationId xmlns:a16="http://schemas.microsoft.com/office/drawing/2014/main" id="{C4E7B71F-0C23-4BA7-B300-600465B74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64"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open%20Bible">
            <a:extLst>
              <a:ext uri="{FF2B5EF4-FFF2-40B4-BE49-F238E27FC236}">
                <a16:creationId xmlns:a16="http://schemas.microsoft.com/office/drawing/2014/main" id="{996AD6A3-1F18-4494-986E-C36AD5D4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1">
            <a:extLst>
              <a:ext uri="{FF2B5EF4-FFF2-40B4-BE49-F238E27FC236}">
                <a16:creationId xmlns:a16="http://schemas.microsoft.com/office/drawing/2014/main" id="{214D6B66-8284-472B-B4CA-9BEF26228D2B}"/>
              </a:ext>
            </a:extLst>
          </p:cNvPr>
          <p:cNvSpPr>
            <a:spLocks noChangeArrowheads="1"/>
          </p:cNvSpPr>
          <p:nvPr/>
        </p:nvSpPr>
        <p:spPr bwMode="auto">
          <a:xfrm>
            <a:off x="1981200" y="3352800"/>
            <a:ext cx="8229600" cy="2895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396" name="Rectangle 12">
            <a:extLst>
              <a:ext uri="{FF2B5EF4-FFF2-40B4-BE49-F238E27FC236}">
                <a16:creationId xmlns:a16="http://schemas.microsoft.com/office/drawing/2014/main" id="{C930F327-ABF1-4ABB-B49A-36F6DD89681B}"/>
              </a:ext>
            </a:extLst>
          </p:cNvPr>
          <p:cNvSpPr>
            <a:spLocks noChangeArrowheads="1"/>
          </p:cNvSpPr>
          <p:nvPr/>
        </p:nvSpPr>
        <p:spPr bwMode="auto">
          <a:xfrm>
            <a:off x="1981200" y="33528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dirty="0">
                <a:solidFill>
                  <a:schemeClr val="bg1"/>
                </a:solidFill>
                <a:latin typeface="FreeSans" panose="020B0504020202020204" pitchFamily="34" charset="0"/>
                <a:cs typeface="FreeSans" panose="020B0504020202020204" pitchFamily="34" charset="0"/>
              </a:rPr>
              <a:t>Approved Apostolic Example</a:t>
            </a:r>
          </a:p>
          <a:p>
            <a:pPr lvl="1" eaLnBrk="1" hangingPunct="1"/>
            <a:r>
              <a:rPr lang="en-US" altLang="en-US" dirty="0">
                <a:solidFill>
                  <a:srgbClr val="FFAA2D"/>
                </a:solidFill>
                <a:latin typeface="FreeSans" panose="020B0504020202020204" pitchFamily="34" charset="0"/>
                <a:cs typeface="FreeSans" panose="020B0504020202020204" pitchFamily="34" charset="0"/>
              </a:rPr>
              <a:t>The action of an individual or a collectivity of individuals (local church) under the guidance of inspired apostles in the first century</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Breaking of bread - first day of week:</a:t>
            </a:r>
            <a:r>
              <a:rPr lang="en-US" altLang="en-US" sz="2600" dirty="0">
                <a:solidFill>
                  <a:srgbClr val="FFAA2D"/>
                </a:solidFill>
                <a:latin typeface="FreeSans" panose="020B0504020202020204" pitchFamily="34" charset="0"/>
                <a:cs typeface="FreeSans" panose="020B0504020202020204" pitchFamily="34" charset="0"/>
              </a:rPr>
              <a:t> Acts 20:7</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Churches sending relief:</a:t>
            </a:r>
            <a:r>
              <a:rPr lang="en-US" altLang="en-US" sz="2600" dirty="0">
                <a:solidFill>
                  <a:srgbClr val="FFAA2D"/>
                </a:solidFill>
                <a:latin typeface="FreeSans" panose="020B0504020202020204" pitchFamily="34" charset="0"/>
                <a:cs typeface="FreeSans" panose="020B0504020202020204" pitchFamily="34" charset="0"/>
              </a:rPr>
              <a:t> Acts 11:29-30</a:t>
            </a:r>
          </a:p>
        </p:txBody>
      </p:sp>
      <p:sp>
        <p:nvSpPr>
          <p:cNvPr id="13" name="Rectangle 4">
            <a:extLst>
              <a:ext uri="{FF2B5EF4-FFF2-40B4-BE49-F238E27FC236}">
                <a16:creationId xmlns:a16="http://schemas.microsoft.com/office/drawing/2014/main" id="{3CAFB8EC-FED3-4241-99DF-46C2BDE9FAD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C0A48913-5ECE-4E2A-950B-7A9B5FF717A5}"/>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E8951E19-B463-4B80-BB1E-778347063B56}"/>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ECBCEA9D-2E7F-413B-B1F1-883B01CDC72F}"/>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6396">
                                            <p:txEl>
                                              <p:pRg st="0" end="0"/>
                                            </p:txEl>
                                          </p:spTgt>
                                        </p:tgtEl>
                                        <p:attrNameLst>
                                          <p:attrName>style.visibility</p:attrName>
                                        </p:attrNameLst>
                                      </p:cBhvr>
                                      <p:to>
                                        <p:strVal val="visible"/>
                                      </p:to>
                                    </p:set>
                                    <p:anim calcmode="lin" valueType="num">
                                      <p:cBhvr>
                                        <p:cTn id="11" dur="500" fill="hold"/>
                                        <p:tgtEl>
                                          <p:spTgt spid="1639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396">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6396">
                                            <p:txEl>
                                              <p:pRg st="1" end="1"/>
                                            </p:txEl>
                                          </p:spTgt>
                                        </p:tgtEl>
                                        <p:attrNameLst>
                                          <p:attrName>style.visibility</p:attrName>
                                        </p:attrNameLst>
                                      </p:cBhvr>
                                      <p:to>
                                        <p:strVal val="visible"/>
                                      </p:to>
                                    </p:set>
                                    <p:animEffect transition="in" filter="dissolve">
                                      <p:cBhvr>
                                        <p:cTn id="16" dur="500"/>
                                        <p:tgtEl>
                                          <p:spTgt spid="1639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6396">
                                            <p:txEl>
                                              <p:pRg st="2" end="2"/>
                                            </p:txEl>
                                          </p:spTgt>
                                        </p:tgtEl>
                                        <p:attrNameLst>
                                          <p:attrName>style.visibility</p:attrName>
                                        </p:attrNameLst>
                                      </p:cBhvr>
                                      <p:to>
                                        <p:strVal val="visible"/>
                                      </p:to>
                                    </p:set>
                                    <p:anim calcmode="lin" valueType="num">
                                      <p:cBhvr>
                                        <p:cTn id="21" dur="500" fill="hold"/>
                                        <p:tgtEl>
                                          <p:spTgt spid="1639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6396">
                                            <p:txEl>
                                              <p:pRg st="3" end="3"/>
                                            </p:txEl>
                                          </p:spTgt>
                                        </p:tgtEl>
                                        <p:attrNameLst>
                                          <p:attrName>style.visibility</p:attrName>
                                        </p:attrNameLst>
                                      </p:cBhvr>
                                      <p:to>
                                        <p:strVal val="visible"/>
                                      </p:to>
                                    </p:set>
                                    <p:anim calcmode="lin" valueType="num">
                                      <p:cBhvr>
                                        <p:cTn id="27" dur="500" fill="hold"/>
                                        <p:tgtEl>
                                          <p:spTgt spid="1639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639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606B5C5-D3E5-48A0-9EE2-E71DC793B864}"/>
              </a:ext>
            </a:extLst>
          </p:cNvPr>
          <p:cNvSpPr>
            <a:spLocks noGrp="1" noChangeArrowheads="1"/>
          </p:cNvSpPr>
          <p:nvPr>
            <p:ph type="title"/>
          </p:nvPr>
        </p:nvSpPr>
        <p:spPr>
          <a:xfrm>
            <a:off x="3657600" y="457200"/>
            <a:ext cx="4876800" cy="1371600"/>
          </a:xfrm>
          <a:effectLst>
            <a:outerShdw dist="35921" dir="2700000" algn="ctr" rotWithShape="0">
              <a:srgbClr val="000000"/>
            </a:outerShdw>
          </a:effectLst>
        </p:spPr>
        <p:txBody>
          <a:bodyPr/>
          <a:lstStyle/>
          <a:p>
            <a:pPr eaLnBrk="1" hangingPunct="1"/>
            <a:r>
              <a:rPr lang="en-US" altLang="en-US" sz="4600" b="1" dirty="0">
                <a:solidFill>
                  <a:schemeClr val="bg1"/>
                </a:solidFill>
                <a:cs typeface="FreeSans" panose="020B0504020202020204" pitchFamily="34" charset="0"/>
              </a:rPr>
              <a:t>Divine Authority Established</a:t>
            </a:r>
          </a:p>
        </p:txBody>
      </p:sp>
      <p:sp>
        <p:nvSpPr>
          <p:cNvPr id="19459" name="Rectangle 3">
            <a:extLst>
              <a:ext uri="{FF2B5EF4-FFF2-40B4-BE49-F238E27FC236}">
                <a16:creationId xmlns:a16="http://schemas.microsoft.com/office/drawing/2014/main" id="{FBFB83A0-CDBF-437E-BE14-9A2BE76770E4}"/>
              </a:ext>
            </a:extLst>
          </p:cNvPr>
          <p:cNvSpPr>
            <a:spLocks noGrp="1" noChangeArrowheads="1"/>
          </p:cNvSpPr>
          <p:nvPr>
            <p:ph type="body" idx="1"/>
          </p:nvPr>
        </p:nvSpPr>
        <p:spPr>
          <a:xfrm>
            <a:off x="1905000" y="2133600"/>
            <a:ext cx="8382000" cy="1143000"/>
          </a:xfrm>
        </p:spPr>
        <p:txBody>
          <a:bodyPr/>
          <a:lstStyle/>
          <a:p>
            <a:pPr eaLnBrk="1" hangingPunct="1"/>
            <a:r>
              <a:rPr lang="en-US" altLang="en-US" b="1" dirty="0">
                <a:solidFill>
                  <a:schemeClr val="bg1"/>
                </a:solidFill>
                <a:cs typeface="FreeSans" panose="020B0504020202020204" pitchFamily="34" charset="0"/>
              </a:rPr>
              <a:t>Divine authority is established in the scriptures</a:t>
            </a:r>
          </a:p>
        </p:txBody>
      </p:sp>
      <p:sp>
        <p:nvSpPr>
          <p:cNvPr id="19464" name="Line 8">
            <a:extLst>
              <a:ext uri="{FF2B5EF4-FFF2-40B4-BE49-F238E27FC236}">
                <a16:creationId xmlns:a16="http://schemas.microsoft.com/office/drawing/2014/main" id="{F2F55357-48B9-4535-A95A-32455DA13984}"/>
              </a:ext>
            </a:extLst>
          </p:cNvPr>
          <p:cNvSpPr>
            <a:spLocks noChangeShapeType="1"/>
          </p:cNvSpPr>
          <p:nvPr/>
        </p:nvSpPr>
        <p:spPr bwMode="auto">
          <a:xfrm>
            <a:off x="1828800" y="2057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9465" name="Picture 9" descr="openBible">
            <a:extLst>
              <a:ext uri="{FF2B5EF4-FFF2-40B4-BE49-F238E27FC236}">
                <a16:creationId xmlns:a16="http://schemas.microsoft.com/office/drawing/2014/main" id="{FEC210EE-54D3-4076-AAAF-2C02F4D68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64"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open%20Bible">
            <a:extLst>
              <a:ext uri="{FF2B5EF4-FFF2-40B4-BE49-F238E27FC236}">
                <a16:creationId xmlns:a16="http://schemas.microsoft.com/office/drawing/2014/main" id="{BCC6C686-FD09-4308-BE13-980AEA139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1">
            <a:extLst>
              <a:ext uri="{FF2B5EF4-FFF2-40B4-BE49-F238E27FC236}">
                <a16:creationId xmlns:a16="http://schemas.microsoft.com/office/drawing/2014/main" id="{8B19EB66-0B11-44C9-95D2-F49F74D4F5A3}"/>
              </a:ext>
            </a:extLst>
          </p:cNvPr>
          <p:cNvSpPr>
            <a:spLocks noChangeArrowheads="1"/>
          </p:cNvSpPr>
          <p:nvPr/>
        </p:nvSpPr>
        <p:spPr bwMode="auto">
          <a:xfrm>
            <a:off x="1981200" y="3352800"/>
            <a:ext cx="8229600" cy="2514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7420" name="Rectangle 12">
            <a:extLst>
              <a:ext uri="{FF2B5EF4-FFF2-40B4-BE49-F238E27FC236}">
                <a16:creationId xmlns:a16="http://schemas.microsoft.com/office/drawing/2014/main" id="{B6E88B45-438B-4D44-AD69-F4DFF1C86D76}"/>
              </a:ext>
            </a:extLst>
          </p:cNvPr>
          <p:cNvSpPr>
            <a:spLocks noChangeArrowheads="1"/>
          </p:cNvSpPr>
          <p:nvPr/>
        </p:nvSpPr>
        <p:spPr bwMode="auto">
          <a:xfrm>
            <a:off x="1981200" y="33528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dirty="0">
                <a:solidFill>
                  <a:schemeClr val="bg1"/>
                </a:solidFill>
                <a:latin typeface="FreeSans" panose="020B0504020202020204" pitchFamily="34" charset="0"/>
                <a:cs typeface="FreeSans" panose="020B0504020202020204" pitchFamily="34" charset="0"/>
              </a:rPr>
              <a:t>Necessary Inference</a:t>
            </a:r>
          </a:p>
          <a:p>
            <a:pPr lvl="1" eaLnBrk="1" hangingPunct="1"/>
            <a:r>
              <a:rPr lang="en-US" altLang="en-US" dirty="0">
                <a:solidFill>
                  <a:srgbClr val="FFAA2D"/>
                </a:solidFill>
                <a:latin typeface="FreeSans" panose="020B0504020202020204" pitchFamily="34" charset="0"/>
                <a:cs typeface="FreeSans" panose="020B0504020202020204" pitchFamily="34" charset="0"/>
              </a:rPr>
              <a:t>That which is necessarily implied by the clear import and meaning of the language used</a:t>
            </a:r>
          </a:p>
          <a:p>
            <a:pPr lvl="2" eaLnBrk="1" hangingPunct="1"/>
            <a:r>
              <a:rPr lang="en-US" altLang="en-US" sz="2600" dirty="0">
                <a:solidFill>
                  <a:schemeClr val="bg1"/>
                </a:solidFill>
                <a:latin typeface="FreeSans" panose="020B0504020202020204" pitchFamily="34" charset="0"/>
                <a:cs typeface="FreeSans" panose="020B0504020202020204" pitchFamily="34" charset="0"/>
              </a:rPr>
              <a:t>Before being baptized, Jesus went down into the water:</a:t>
            </a:r>
            <a:r>
              <a:rPr lang="en-US" altLang="en-US" sz="2600" dirty="0">
                <a:solidFill>
                  <a:srgbClr val="FFAA2D"/>
                </a:solidFill>
                <a:latin typeface="FreeSans" panose="020B0504020202020204" pitchFamily="34" charset="0"/>
                <a:cs typeface="FreeSans" panose="020B0504020202020204" pitchFamily="34" charset="0"/>
              </a:rPr>
              <a:t> Matthew 3:16</a:t>
            </a:r>
          </a:p>
        </p:txBody>
      </p:sp>
      <p:sp>
        <p:nvSpPr>
          <p:cNvPr id="13" name="Rectangle 4">
            <a:extLst>
              <a:ext uri="{FF2B5EF4-FFF2-40B4-BE49-F238E27FC236}">
                <a16:creationId xmlns:a16="http://schemas.microsoft.com/office/drawing/2014/main" id="{80C9ECD7-B53D-4342-95BB-83656F3327A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12273D49-921B-4B9A-9DAF-2AD1BF4C43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A28E3E06-BF65-48BE-B68B-39D8C5971CC6}"/>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2C87576F-FEBE-46F8-A9BA-DC0ED7F9D5BE}"/>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linds(horizontal)">
                                      <p:cBhvr>
                                        <p:cTn id="7" dur="500"/>
                                        <p:tgtEl>
                                          <p:spTgt spid="1741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20">
                                            <p:txEl>
                                              <p:pRg st="0" end="0"/>
                                            </p:txEl>
                                          </p:spTgt>
                                        </p:tgtEl>
                                        <p:attrNameLst>
                                          <p:attrName>style.visibility</p:attrName>
                                        </p:attrNameLst>
                                      </p:cBhvr>
                                      <p:to>
                                        <p:strVal val="visible"/>
                                      </p:to>
                                    </p:set>
                                    <p:anim calcmode="lin" valueType="num">
                                      <p:cBhvr>
                                        <p:cTn id="11" dur="500" fill="hold"/>
                                        <p:tgtEl>
                                          <p:spTgt spid="174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7420">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7420">
                                            <p:txEl>
                                              <p:pRg st="1" end="1"/>
                                            </p:txEl>
                                          </p:spTgt>
                                        </p:tgtEl>
                                        <p:attrNameLst>
                                          <p:attrName>style.visibility</p:attrName>
                                        </p:attrNameLst>
                                      </p:cBhvr>
                                      <p:to>
                                        <p:strVal val="visible"/>
                                      </p:to>
                                    </p:set>
                                    <p:animEffect transition="in" filter="dissolve">
                                      <p:cBhvr>
                                        <p:cTn id="16" dur="500"/>
                                        <p:tgtEl>
                                          <p:spTgt spid="1742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7420">
                                            <p:txEl>
                                              <p:pRg st="2" end="2"/>
                                            </p:txEl>
                                          </p:spTgt>
                                        </p:tgtEl>
                                        <p:attrNameLst>
                                          <p:attrName>style.visibility</p:attrName>
                                        </p:attrNameLst>
                                      </p:cBhvr>
                                      <p:to>
                                        <p:strVal val="visible"/>
                                      </p:to>
                                    </p:set>
                                    <p:anim calcmode="lin" valueType="num">
                                      <p:cBhvr>
                                        <p:cTn id="21" dur="500" fill="hold"/>
                                        <p:tgtEl>
                                          <p:spTgt spid="174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42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CC1E701-B120-4B71-9520-25BA68711ADF}"/>
              </a:ext>
            </a:extLst>
          </p:cNvPr>
          <p:cNvSpPr>
            <a:spLocks noGrp="1" noChangeArrowheads="1"/>
          </p:cNvSpPr>
          <p:nvPr>
            <p:ph type="title"/>
          </p:nvPr>
        </p:nvSpPr>
        <p:spPr>
          <a:xfrm>
            <a:off x="5410200" y="381000"/>
            <a:ext cx="4953000" cy="2286000"/>
          </a:xfrm>
          <a:effectLst>
            <a:outerShdw dist="35921" dir="2700000" algn="ctr" rotWithShape="0">
              <a:srgbClr val="000000"/>
            </a:outerShdw>
          </a:effectLst>
        </p:spPr>
        <p:txBody>
          <a:bodyPr/>
          <a:lstStyle/>
          <a:p>
            <a:pPr eaLnBrk="1" hangingPunct="1"/>
            <a:r>
              <a:rPr lang="en-US" altLang="en-US" sz="4000" b="1" dirty="0">
                <a:solidFill>
                  <a:schemeClr val="bg1"/>
                </a:solidFill>
                <a:cs typeface="FreeSans" panose="020B0504020202020204" pitchFamily="34" charset="0"/>
              </a:rPr>
              <a:t>All Activity in Serving God Must Be God Authorized</a:t>
            </a:r>
          </a:p>
        </p:txBody>
      </p:sp>
      <p:sp>
        <p:nvSpPr>
          <p:cNvPr id="18435" name="Rectangle 3">
            <a:extLst>
              <a:ext uri="{FF2B5EF4-FFF2-40B4-BE49-F238E27FC236}">
                <a16:creationId xmlns:a16="http://schemas.microsoft.com/office/drawing/2014/main" id="{F792C4A1-4327-407D-B5D3-DFB86F35BA77}"/>
              </a:ext>
            </a:extLst>
          </p:cNvPr>
          <p:cNvSpPr>
            <a:spLocks noGrp="1" noChangeArrowheads="1"/>
          </p:cNvSpPr>
          <p:nvPr>
            <p:ph type="body" idx="1"/>
          </p:nvPr>
        </p:nvSpPr>
        <p:spPr>
          <a:xfrm>
            <a:off x="1905000" y="2895600"/>
            <a:ext cx="8534400" cy="3505200"/>
          </a:xfrm>
        </p:spPr>
        <p:txBody>
          <a:bodyPr/>
          <a:lstStyle/>
          <a:p>
            <a:pPr eaLnBrk="1" hangingPunct="1"/>
            <a:r>
              <a:rPr lang="en-US" altLang="en-US" b="1" dirty="0">
                <a:solidFill>
                  <a:schemeClr val="bg1"/>
                </a:solidFill>
                <a:cs typeface="FreeSans" panose="020B0504020202020204" pitchFamily="34" charset="0"/>
              </a:rPr>
              <a:t>Old Testament example:</a:t>
            </a:r>
          </a:p>
          <a:p>
            <a:pPr lvl="1" eaLnBrk="1" hangingPunct="1"/>
            <a:r>
              <a:rPr lang="en-US" altLang="en-US" dirty="0">
                <a:solidFill>
                  <a:srgbClr val="FFAA2D"/>
                </a:solidFill>
                <a:cs typeface="FreeSans" panose="020B0504020202020204" pitchFamily="34" charset="0"/>
              </a:rPr>
              <a:t>Moses divinely authorized to “speak” to the rock</a:t>
            </a:r>
          </a:p>
          <a:p>
            <a:pPr lvl="2" eaLnBrk="1" hangingPunct="1"/>
            <a:r>
              <a:rPr lang="en-US" altLang="en-US" sz="2600" dirty="0">
                <a:solidFill>
                  <a:schemeClr val="bg1"/>
                </a:solidFill>
                <a:cs typeface="FreeSans" panose="020B0504020202020204" pitchFamily="34" charset="0"/>
              </a:rPr>
              <a:t>Numbers 20:8</a:t>
            </a:r>
          </a:p>
          <a:p>
            <a:pPr lvl="1" eaLnBrk="1" hangingPunct="1"/>
            <a:r>
              <a:rPr lang="en-US" altLang="en-US" dirty="0">
                <a:solidFill>
                  <a:srgbClr val="FFAA2D"/>
                </a:solidFill>
                <a:cs typeface="FreeSans" panose="020B0504020202020204" pitchFamily="34" charset="0"/>
              </a:rPr>
              <a:t>In this example – look what Moses did:</a:t>
            </a:r>
          </a:p>
          <a:p>
            <a:pPr lvl="2" eaLnBrk="1" hangingPunct="1"/>
            <a:r>
              <a:rPr lang="en-US" altLang="en-US" sz="2600" dirty="0">
                <a:solidFill>
                  <a:schemeClr val="bg1"/>
                </a:solidFill>
                <a:cs typeface="FreeSans" panose="020B0504020202020204" pitchFamily="34" charset="0"/>
              </a:rPr>
              <a:t>Numbers 20:11-12</a:t>
            </a:r>
          </a:p>
        </p:txBody>
      </p:sp>
      <p:sp>
        <p:nvSpPr>
          <p:cNvPr id="20488" name="Line 8">
            <a:extLst>
              <a:ext uri="{FF2B5EF4-FFF2-40B4-BE49-F238E27FC236}">
                <a16:creationId xmlns:a16="http://schemas.microsoft.com/office/drawing/2014/main" id="{6C89F229-B70E-47C8-BE93-008C84B86AA0}"/>
              </a:ext>
            </a:extLst>
          </p:cNvPr>
          <p:cNvSpPr>
            <a:spLocks noChangeShapeType="1"/>
          </p:cNvSpPr>
          <p:nvPr/>
        </p:nvSpPr>
        <p:spPr bwMode="auto">
          <a:xfrm>
            <a:off x="1828800" y="2819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20489" name="Picture 13" descr="Bible reading6">
            <a:extLst>
              <a:ext uri="{FF2B5EF4-FFF2-40B4-BE49-F238E27FC236}">
                <a16:creationId xmlns:a16="http://schemas.microsoft.com/office/drawing/2014/main" id="{2D7B3E85-B62D-41CF-B1B6-A5E446B25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1"/>
            <a:ext cx="35814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4">
            <a:extLst>
              <a:ext uri="{FF2B5EF4-FFF2-40B4-BE49-F238E27FC236}">
                <a16:creationId xmlns:a16="http://schemas.microsoft.com/office/drawing/2014/main" id="{F19409D2-14BA-49CF-8249-DEF36C7B5DC0}"/>
              </a:ext>
            </a:extLst>
          </p:cNvPr>
          <p:cNvSpPr>
            <a:spLocks noChangeArrowheads="1"/>
          </p:cNvSpPr>
          <p:nvPr/>
        </p:nvSpPr>
        <p:spPr bwMode="auto">
          <a:xfrm>
            <a:off x="381000" y="5486400"/>
            <a:ext cx="11430000" cy="914400"/>
          </a:xfrm>
          <a:prstGeom prst="rect">
            <a:avLst/>
          </a:prstGeom>
          <a:solidFill>
            <a:srgbClr val="5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8447" name="Text Box 15">
            <a:extLst>
              <a:ext uri="{FF2B5EF4-FFF2-40B4-BE49-F238E27FC236}">
                <a16:creationId xmlns:a16="http://schemas.microsoft.com/office/drawing/2014/main" id="{6372D124-F2BF-48A2-AEEA-7969A260AE27}"/>
              </a:ext>
            </a:extLst>
          </p:cNvPr>
          <p:cNvSpPr txBox="1">
            <a:spLocks noChangeArrowheads="1"/>
          </p:cNvSpPr>
          <p:nvPr/>
        </p:nvSpPr>
        <p:spPr bwMode="auto">
          <a:xfrm>
            <a:off x="457200" y="5476875"/>
            <a:ext cx="1127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700" dirty="0">
                <a:solidFill>
                  <a:schemeClr val="bg1"/>
                </a:solidFill>
                <a:latin typeface="FreeSans" panose="020B0504020202020204" pitchFamily="34" charset="0"/>
                <a:cs typeface="FreeSans" panose="020B0504020202020204" pitchFamily="34" charset="0"/>
              </a:rPr>
              <a:t>This simple act of </a:t>
            </a:r>
            <a:r>
              <a:rPr lang="en-US" altLang="en-US" sz="2700" b="1" dirty="0">
                <a:solidFill>
                  <a:srgbClr val="FFAA2D"/>
                </a:solidFill>
                <a:latin typeface="FreeSans" panose="020B0504020202020204" pitchFamily="34" charset="0"/>
                <a:cs typeface="FreeSans" panose="020B0504020202020204" pitchFamily="34" charset="0"/>
              </a:rPr>
              <a:t>disobedience</a:t>
            </a:r>
            <a:r>
              <a:rPr lang="en-US" altLang="en-US" sz="2700" dirty="0">
                <a:solidFill>
                  <a:schemeClr val="bg1"/>
                </a:solidFill>
                <a:latin typeface="FreeSans" panose="020B0504020202020204" pitchFamily="34" charset="0"/>
                <a:cs typeface="FreeSans" panose="020B0504020202020204" pitchFamily="34" charset="0"/>
              </a:rPr>
              <a:t> caused Moses and Aaron</a:t>
            </a:r>
            <a:br>
              <a:rPr lang="en-US" altLang="en-US" sz="2700" dirty="0">
                <a:solidFill>
                  <a:schemeClr val="bg1"/>
                </a:solidFill>
                <a:latin typeface="FreeSans" panose="020B0504020202020204" pitchFamily="34" charset="0"/>
                <a:cs typeface="FreeSans" panose="020B0504020202020204" pitchFamily="34" charset="0"/>
              </a:rPr>
            </a:br>
            <a:r>
              <a:rPr lang="en-US" altLang="en-US" sz="2700" dirty="0">
                <a:solidFill>
                  <a:schemeClr val="bg1"/>
                </a:solidFill>
                <a:latin typeface="FreeSans" panose="020B0504020202020204" pitchFamily="34" charset="0"/>
                <a:cs typeface="FreeSans" panose="020B0504020202020204" pitchFamily="34" charset="0"/>
              </a:rPr>
              <a:t>not to be allowed to enter the promised land</a:t>
            </a:r>
          </a:p>
        </p:txBody>
      </p:sp>
      <p:sp>
        <p:nvSpPr>
          <p:cNvPr id="12" name="Rectangle 4">
            <a:extLst>
              <a:ext uri="{FF2B5EF4-FFF2-40B4-BE49-F238E27FC236}">
                <a16:creationId xmlns:a16="http://schemas.microsoft.com/office/drawing/2014/main" id="{07DC8A1F-C75A-43DD-983E-2A18BE6DD4E8}"/>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5">
            <a:extLst>
              <a:ext uri="{FF2B5EF4-FFF2-40B4-BE49-F238E27FC236}">
                <a16:creationId xmlns:a16="http://schemas.microsoft.com/office/drawing/2014/main" id="{228D94CF-6760-463B-87D1-C30F1D04DB80}"/>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6">
            <a:extLst>
              <a:ext uri="{FF2B5EF4-FFF2-40B4-BE49-F238E27FC236}">
                <a16:creationId xmlns:a16="http://schemas.microsoft.com/office/drawing/2014/main" id="{4ACB6A92-8F58-4CEA-8CC2-DAD3A26C7457}"/>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7">
            <a:extLst>
              <a:ext uri="{FF2B5EF4-FFF2-40B4-BE49-F238E27FC236}">
                <a16:creationId xmlns:a16="http://schemas.microsoft.com/office/drawing/2014/main" id="{1457E4DB-9AB1-4DDF-8C98-3B0040DBFE00}"/>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dissolve">
                                      <p:cBhvr>
                                        <p:cTn id="16" dur="5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dissolve">
                                      <p:cBhvr>
                                        <p:cTn id="21" dur="500"/>
                                        <p:tgtEl>
                                          <p:spTgt spid="18435">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dissolve">
                                      <p:cBhvr>
                                        <p:cTn id="24" dur="500"/>
                                        <p:tgtEl>
                                          <p:spTgt spid="184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446"/>
                                        </p:tgtEl>
                                        <p:attrNameLst>
                                          <p:attrName>style.visibility</p:attrName>
                                        </p:attrNameLst>
                                      </p:cBhvr>
                                      <p:to>
                                        <p:strVal val="visible"/>
                                      </p:to>
                                    </p:set>
                                    <p:animEffect transition="in" filter="blinds(horizontal)">
                                      <p:cBhvr>
                                        <p:cTn id="29" dur="500"/>
                                        <p:tgtEl>
                                          <p:spTgt spid="18446"/>
                                        </p:tgtEl>
                                      </p:cBhvr>
                                    </p:animEffect>
                                  </p:childTnLst>
                                </p:cTn>
                              </p:par>
                              <p:par>
                                <p:cTn id="30" presetID="3" presetClass="entr" presetSubtype="10" fill="hold" nodeType="withEffect">
                                  <p:stCondLst>
                                    <p:cond delay="0"/>
                                  </p:stCondLst>
                                  <p:childTnLst>
                                    <p:set>
                                      <p:cBhvr>
                                        <p:cTn id="31" dur="1" fill="hold">
                                          <p:stCondLst>
                                            <p:cond delay="0"/>
                                          </p:stCondLst>
                                        </p:cTn>
                                        <p:tgtEl>
                                          <p:spTgt spid="18447">
                                            <p:txEl>
                                              <p:pRg st="0" end="0"/>
                                            </p:txEl>
                                          </p:spTgt>
                                        </p:tgtEl>
                                        <p:attrNameLst>
                                          <p:attrName>style.visibility</p:attrName>
                                        </p:attrNameLst>
                                      </p:cBhvr>
                                      <p:to>
                                        <p:strVal val="visible"/>
                                      </p:to>
                                    </p:set>
                                    <p:animEffect transition="in" filter="blinds(horizontal)">
                                      <p:cBhvr>
                                        <p:cTn id="32" dur="500"/>
                                        <p:tgtEl>
                                          <p:spTgt spid="184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D2FC9DA-6F7B-49FE-88B4-FED792D7FE40}"/>
              </a:ext>
            </a:extLst>
          </p:cNvPr>
          <p:cNvSpPr>
            <a:spLocks noGrp="1" noChangeArrowheads="1"/>
          </p:cNvSpPr>
          <p:nvPr>
            <p:ph type="title"/>
          </p:nvPr>
        </p:nvSpPr>
        <p:spPr>
          <a:xfrm>
            <a:off x="3048000" y="457200"/>
            <a:ext cx="7315200" cy="1447800"/>
          </a:xfrm>
          <a:effectLst>
            <a:outerShdw dist="35921" dir="2700000" algn="ctr" rotWithShape="0">
              <a:srgbClr val="000000"/>
            </a:outerShdw>
          </a:effectLst>
        </p:spPr>
        <p:txBody>
          <a:bodyPr/>
          <a:lstStyle/>
          <a:p>
            <a:pPr eaLnBrk="1" hangingPunct="1"/>
            <a:r>
              <a:rPr lang="en-US" altLang="en-US" sz="4000" b="1" dirty="0">
                <a:solidFill>
                  <a:schemeClr val="bg1"/>
                </a:solidFill>
                <a:cs typeface="FreeSans" panose="020B0504020202020204" pitchFamily="34" charset="0"/>
              </a:rPr>
              <a:t>All Activity in Serving God Must Be God Authorized</a:t>
            </a:r>
          </a:p>
        </p:txBody>
      </p:sp>
      <p:sp>
        <p:nvSpPr>
          <p:cNvPr id="19459" name="Rectangle 3">
            <a:extLst>
              <a:ext uri="{FF2B5EF4-FFF2-40B4-BE49-F238E27FC236}">
                <a16:creationId xmlns:a16="http://schemas.microsoft.com/office/drawing/2014/main" id="{D40B18C9-CD3E-4D09-B802-6C4470A9238A}"/>
              </a:ext>
            </a:extLst>
          </p:cNvPr>
          <p:cNvSpPr>
            <a:spLocks noGrp="1" noChangeArrowheads="1"/>
          </p:cNvSpPr>
          <p:nvPr>
            <p:ph type="body" idx="1"/>
          </p:nvPr>
        </p:nvSpPr>
        <p:spPr>
          <a:xfrm>
            <a:off x="1905000" y="1981200"/>
            <a:ext cx="8534400" cy="3505200"/>
          </a:xfrm>
        </p:spPr>
        <p:txBody>
          <a:bodyPr/>
          <a:lstStyle/>
          <a:p>
            <a:pPr eaLnBrk="1" hangingPunct="1"/>
            <a:r>
              <a:rPr lang="en-US" altLang="en-US" b="1" dirty="0">
                <a:solidFill>
                  <a:schemeClr val="bg1"/>
                </a:solidFill>
                <a:cs typeface="FreeSans" panose="020B0504020202020204" pitchFamily="34" charset="0"/>
              </a:rPr>
              <a:t>New Testament teaches us the necessity of authority</a:t>
            </a:r>
          </a:p>
          <a:p>
            <a:pPr lvl="1" eaLnBrk="1" hangingPunct="1"/>
            <a:r>
              <a:rPr lang="en-US" altLang="en-US" dirty="0">
                <a:solidFill>
                  <a:srgbClr val="FFAA2D"/>
                </a:solidFill>
                <a:cs typeface="FreeSans" panose="020B0504020202020204" pitchFamily="34" charset="0"/>
              </a:rPr>
              <a:t>Matthew 7:21-23</a:t>
            </a:r>
          </a:p>
          <a:p>
            <a:pPr lvl="2" eaLnBrk="1" hangingPunct="1"/>
            <a:r>
              <a:rPr lang="en-US" altLang="en-US" sz="2600" dirty="0">
                <a:solidFill>
                  <a:schemeClr val="bg1"/>
                </a:solidFill>
                <a:cs typeface="FreeSans" panose="020B0504020202020204" pitchFamily="34" charset="0"/>
              </a:rPr>
              <a:t>Jesus did not deny that they were religious</a:t>
            </a:r>
          </a:p>
          <a:p>
            <a:pPr lvl="2" eaLnBrk="1" hangingPunct="1"/>
            <a:r>
              <a:rPr lang="en-US" altLang="en-US" sz="2600" dirty="0">
                <a:solidFill>
                  <a:schemeClr val="bg1"/>
                </a:solidFill>
                <a:cs typeface="FreeSans" panose="020B0504020202020204" pitchFamily="34" charset="0"/>
              </a:rPr>
              <a:t>Jesus did not contradict having done good works</a:t>
            </a:r>
          </a:p>
          <a:p>
            <a:pPr lvl="2" eaLnBrk="1" hangingPunct="1"/>
            <a:r>
              <a:rPr lang="en-US" altLang="en-US" sz="2600" dirty="0">
                <a:solidFill>
                  <a:schemeClr val="bg1"/>
                </a:solidFill>
                <a:cs typeface="FreeSans" panose="020B0504020202020204" pitchFamily="34" charset="0"/>
              </a:rPr>
              <a:t>Jesus did say </a:t>
            </a:r>
            <a:r>
              <a:rPr lang="en-US" altLang="en-US" sz="2600" i="1" dirty="0">
                <a:solidFill>
                  <a:schemeClr val="bg1"/>
                </a:solidFill>
                <a:cs typeface="FreeSans" panose="020B0504020202020204" pitchFamily="34" charset="0"/>
              </a:rPr>
              <a:t>“depart from Me, you who practice lawlessness!”</a:t>
            </a:r>
          </a:p>
        </p:txBody>
      </p:sp>
      <p:sp>
        <p:nvSpPr>
          <p:cNvPr id="21512" name="Line 8">
            <a:extLst>
              <a:ext uri="{FF2B5EF4-FFF2-40B4-BE49-F238E27FC236}">
                <a16:creationId xmlns:a16="http://schemas.microsoft.com/office/drawing/2014/main" id="{D52BEB8D-3D6D-4C67-9498-4CE2505230D0}"/>
              </a:ext>
            </a:extLst>
          </p:cNvPr>
          <p:cNvSpPr>
            <a:spLocks noChangeShapeType="1"/>
          </p:cNvSpPr>
          <p:nvPr/>
        </p:nvSpPr>
        <p:spPr bwMode="auto">
          <a:xfrm>
            <a:off x="1828800" y="1981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21513" name="Picture 14" descr="Bible Reading">
            <a:extLst>
              <a:ext uri="{FF2B5EF4-FFF2-40B4-BE49-F238E27FC236}">
                <a16:creationId xmlns:a16="http://schemas.microsoft.com/office/drawing/2014/main" id="{67718926-081B-4A5B-BE1F-5745D62C6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457200"/>
            <a:ext cx="1133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a:extLst>
              <a:ext uri="{FF2B5EF4-FFF2-40B4-BE49-F238E27FC236}">
                <a16:creationId xmlns:a16="http://schemas.microsoft.com/office/drawing/2014/main" id="{010EF12F-3469-4AAA-8A96-1CF05012E1EA}"/>
              </a:ext>
            </a:extLst>
          </p:cNvPr>
          <p:cNvSpPr>
            <a:spLocks noChangeArrowheads="1"/>
          </p:cNvSpPr>
          <p:nvPr/>
        </p:nvSpPr>
        <p:spPr bwMode="auto">
          <a:xfrm>
            <a:off x="1905000" y="5410202"/>
            <a:ext cx="8382000" cy="91439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9472" name="Text Box 16">
            <a:extLst>
              <a:ext uri="{FF2B5EF4-FFF2-40B4-BE49-F238E27FC236}">
                <a16:creationId xmlns:a16="http://schemas.microsoft.com/office/drawing/2014/main" id="{E2A7D85B-617B-4C1E-BC47-42830FC0B4AF}"/>
              </a:ext>
            </a:extLst>
          </p:cNvPr>
          <p:cNvSpPr txBox="1">
            <a:spLocks noChangeArrowheads="1"/>
          </p:cNvSpPr>
          <p:nvPr/>
        </p:nvSpPr>
        <p:spPr bwMode="auto">
          <a:xfrm>
            <a:off x="1905000" y="54864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bg1"/>
                </a:solidFill>
                <a:latin typeface="FreeSans" panose="020B0504020202020204" pitchFamily="34" charset="0"/>
                <a:cs typeface="FreeSans" panose="020B0504020202020204" pitchFamily="34" charset="0"/>
              </a:rPr>
              <a:t>Lawlessness is a condition of one without law </a:t>
            </a:r>
            <a:r>
              <a:rPr lang="en-US" altLang="en-US" sz="2400" b="1" dirty="0">
                <a:solidFill>
                  <a:srgbClr val="FFAA2D"/>
                </a:solidFill>
                <a:latin typeface="FreeSans" panose="020B0504020202020204" pitchFamily="34" charset="0"/>
                <a:cs typeface="FreeSans" panose="020B0504020202020204" pitchFamily="34" charset="0"/>
              </a:rPr>
              <a:t>(ignorance or violation)</a:t>
            </a:r>
          </a:p>
        </p:txBody>
      </p:sp>
      <p:sp>
        <p:nvSpPr>
          <p:cNvPr id="12" name="Rectangle 4">
            <a:extLst>
              <a:ext uri="{FF2B5EF4-FFF2-40B4-BE49-F238E27FC236}">
                <a16:creationId xmlns:a16="http://schemas.microsoft.com/office/drawing/2014/main" id="{E8B91269-6B9F-4512-A213-D7C2FC4682A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5">
            <a:extLst>
              <a:ext uri="{FF2B5EF4-FFF2-40B4-BE49-F238E27FC236}">
                <a16:creationId xmlns:a16="http://schemas.microsoft.com/office/drawing/2014/main" id="{55FBC9D3-23F3-41BC-9A8C-1A6375A2C0AC}"/>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6">
            <a:extLst>
              <a:ext uri="{FF2B5EF4-FFF2-40B4-BE49-F238E27FC236}">
                <a16:creationId xmlns:a16="http://schemas.microsoft.com/office/drawing/2014/main" id="{BE49FE35-DBE5-4FBF-B5C2-B3D17946E442}"/>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7">
            <a:extLst>
              <a:ext uri="{FF2B5EF4-FFF2-40B4-BE49-F238E27FC236}">
                <a16:creationId xmlns:a16="http://schemas.microsoft.com/office/drawing/2014/main" id="{2BFF0E6D-8955-468D-AE73-0830CD7AF7A6}"/>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p:cTn id="17"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calcmode="lin" valueType="num">
                                      <p:cBhvr>
                                        <p:cTn id="22"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p:cTn id="27"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94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blinds(horizontal)">
                                      <p:cBhvr>
                                        <p:cTn id="33" dur="500"/>
                                        <p:tgtEl>
                                          <p:spTgt spid="194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472"/>
                                        </p:tgtEl>
                                        <p:attrNameLst>
                                          <p:attrName>style.visibility</p:attrName>
                                        </p:attrNameLst>
                                      </p:cBhvr>
                                      <p:to>
                                        <p:strVal val="visible"/>
                                      </p:to>
                                    </p:set>
                                    <p:animEffect transition="in" filter="blinds(horizontal)">
                                      <p:cBhvr>
                                        <p:cTn id="36"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p:bldP spid="194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1808DC-2777-4621-89D9-EA33F4086495}"/>
              </a:ext>
            </a:extLst>
          </p:cNvPr>
          <p:cNvSpPr>
            <a:spLocks noGrp="1" noChangeArrowheads="1"/>
          </p:cNvSpPr>
          <p:nvPr>
            <p:ph type="title"/>
          </p:nvPr>
        </p:nvSpPr>
        <p:spPr>
          <a:xfrm>
            <a:off x="4267200" y="457200"/>
            <a:ext cx="6096000" cy="9144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Conclusion</a:t>
            </a:r>
          </a:p>
        </p:txBody>
      </p:sp>
      <p:sp>
        <p:nvSpPr>
          <p:cNvPr id="20483" name="Rectangle 3">
            <a:extLst>
              <a:ext uri="{FF2B5EF4-FFF2-40B4-BE49-F238E27FC236}">
                <a16:creationId xmlns:a16="http://schemas.microsoft.com/office/drawing/2014/main" id="{FE325587-F8BC-4960-84B7-6AB3AFAF177D}"/>
              </a:ext>
            </a:extLst>
          </p:cNvPr>
          <p:cNvSpPr>
            <a:spLocks noGrp="1" noChangeArrowheads="1"/>
          </p:cNvSpPr>
          <p:nvPr>
            <p:ph type="body" idx="1"/>
          </p:nvPr>
        </p:nvSpPr>
        <p:spPr>
          <a:xfrm>
            <a:off x="3349626" y="1905000"/>
            <a:ext cx="8385174" cy="1752600"/>
          </a:xfrm>
        </p:spPr>
        <p:txBody>
          <a:bodyPr/>
          <a:lstStyle/>
          <a:p>
            <a:pPr eaLnBrk="1" hangingPunct="1"/>
            <a:r>
              <a:rPr lang="en-US" altLang="en-US" sz="2800" b="1" dirty="0">
                <a:solidFill>
                  <a:schemeClr val="bg1"/>
                </a:solidFill>
                <a:cs typeface="FreeSans" panose="020B0504020202020204" pitchFamily="34" charset="0"/>
              </a:rPr>
              <a:t>We must ensure that all we do is in the name of the Lord – based solely upon His written inspired Word</a:t>
            </a:r>
            <a:endParaRPr lang="en-US" altLang="en-US" sz="3000" dirty="0">
              <a:solidFill>
                <a:schemeClr val="bg1"/>
              </a:solidFill>
              <a:cs typeface="FreeSans" panose="020B0504020202020204" pitchFamily="34" charset="0"/>
            </a:endParaRPr>
          </a:p>
        </p:txBody>
      </p:sp>
      <p:sp>
        <p:nvSpPr>
          <p:cNvPr id="22536" name="Line 8">
            <a:extLst>
              <a:ext uri="{FF2B5EF4-FFF2-40B4-BE49-F238E27FC236}">
                <a16:creationId xmlns:a16="http://schemas.microsoft.com/office/drawing/2014/main" id="{418B520C-E706-4D8C-BA6E-CB1EB185944D}"/>
              </a:ext>
            </a:extLst>
          </p:cNvPr>
          <p:cNvSpPr>
            <a:spLocks noChangeShapeType="1"/>
          </p:cNvSpPr>
          <p:nvPr/>
        </p:nvSpPr>
        <p:spPr bwMode="auto">
          <a:xfrm>
            <a:off x="4267200" y="1524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22537" name="Picture 12" descr="Bible and Jesus">
            <a:extLst>
              <a:ext uri="{FF2B5EF4-FFF2-40B4-BE49-F238E27FC236}">
                <a16:creationId xmlns:a16="http://schemas.microsoft.com/office/drawing/2014/main" id="{CAE9DF98-D938-4FF8-AE29-98818972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2663826" cy="33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13">
            <a:extLst>
              <a:ext uri="{FF2B5EF4-FFF2-40B4-BE49-F238E27FC236}">
                <a16:creationId xmlns:a16="http://schemas.microsoft.com/office/drawing/2014/main" id="{7D66F1FC-9A65-43E3-8CCE-0CF06EC0FB50}"/>
              </a:ext>
            </a:extLst>
          </p:cNvPr>
          <p:cNvSpPr>
            <a:spLocks noChangeArrowheads="1"/>
          </p:cNvSpPr>
          <p:nvPr/>
        </p:nvSpPr>
        <p:spPr bwMode="auto">
          <a:xfrm>
            <a:off x="457200" y="3886201"/>
            <a:ext cx="11277600" cy="2362198"/>
          </a:xfrm>
          <a:prstGeom prst="rect">
            <a:avLst/>
          </a:prstGeom>
          <a:solidFill>
            <a:srgbClr val="FFD89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20494" name="Text Box 14">
            <a:extLst>
              <a:ext uri="{FF2B5EF4-FFF2-40B4-BE49-F238E27FC236}">
                <a16:creationId xmlns:a16="http://schemas.microsoft.com/office/drawing/2014/main" id="{45467D61-318B-474E-9173-BEEBBE8B8699}"/>
              </a:ext>
            </a:extLst>
          </p:cNvPr>
          <p:cNvSpPr txBox="1">
            <a:spLocks noChangeArrowheads="1"/>
          </p:cNvSpPr>
          <p:nvPr/>
        </p:nvSpPr>
        <p:spPr bwMode="auto">
          <a:xfrm>
            <a:off x="609600" y="3940076"/>
            <a:ext cx="10972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solidFill>
                  <a:srgbClr val="990000"/>
                </a:solidFill>
                <a:latin typeface="FreeSans" panose="020B0504020202020204" pitchFamily="34" charset="0"/>
                <a:cs typeface="FreeSans" panose="020B0504020202020204" pitchFamily="34" charset="0"/>
              </a:rPr>
              <a:t>“He who rejects Me, and does not receive My words, has that which judges him — </a:t>
            </a:r>
            <a:r>
              <a:rPr lang="en-US" altLang="en-US" sz="3600" b="1" dirty="0">
                <a:solidFill>
                  <a:srgbClr val="990000"/>
                </a:solidFill>
                <a:latin typeface="FreeSans" panose="020B0504020202020204" pitchFamily="34" charset="0"/>
                <a:cs typeface="FreeSans" panose="020B0504020202020204" pitchFamily="34" charset="0"/>
              </a:rPr>
              <a:t>the word that I have spoken</a:t>
            </a:r>
            <a:r>
              <a:rPr lang="en-US" altLang="en-US" sz="3600" dirty="0">
                <a:solidFill>
                  <a:srgbClr val="990000"/>
                </a:solidFill>
                <a:latin typeface="FreeSans" panose="020B0504020202020204" pitchFamily="34" charset="0"/>
                <a:cs typeface="FreeSans" panose="020B0504020202020204" pitchFamily="34" charset="0"/>
              </a:rPr>
              <a:t> </a:t>
            </a:r>
            <a:r>
              <a:rPr lang="en-US" altLang="en-US" sz="3600" b="1" dirty="0">
                <a:solidFill>
                  <a:srgbClr val="990000"/>
                </a:solidFill>
                <a:latin typeface="FreeSans" panose="020B0504020202020204" pitchFamily="34" charset="0"/>
                <a:cs typeface="FreeSans" panose="020B0504020202020204" pitchFamily="34" charset="0"/>
              </a:rPr>
              <a:t>will judge him</a:t>
            </a:r>
            <a:r>
              <a:rPr lang="en-US" altLang="en-US" sz="3600" dirty="0">
                <a:solidFill>
                  <a:srgbClr val="990000"/>
                </a:solidFill>
                <a:latin typeface="FreeSans" panose="020B0504020202020204" pitchFamily="34" charset="0"/>
                <a:cs typeface="FreeSans" panose="020B0504020202020204" pitchFamily="34" charset="0"/>
              </a:rPr>
              <a:t> in the last day.”</a:t>
            </a:r>
            <a:br>
              <a:rPr lang="en-US" altLang="en-US" sz="3600" b="1" dirty="0">
                <a:latin typeface="FreeSans" panose="020B0504020202020204" pitchFamily="34" charset="0"/>
                <a:cs typeface="FreeSans" panose="020B0504020202020204" pitchFamily="34" charset="0"/>
              </a:rPr>
            </a:br>
            <a:r>
              <a:rPr lang="en-US" altLang="en-US" sz="3600" dirty="0">
                <a:latin typeface="FreeSans" panose="020B0504020202020204" pitchFamily="34" charset="0"/>
                <a:cs typeface="FreeSans" panose="020B0504020202020204" pitchFamily="34" charset="0"/>
              </a:rPr>
              <a:t>John 12:48</a:t>
            </a:r>
          </a:p>
        </p:txBody>
      </p:sp>
      <p:sp>
        <p:nvSpPr>
          <p:cNvPr id="12" name="Rectangle 4">
            <a:extLst>
              <a:ext uri="{FF2B5EF4-FFF2-40B4-BE49-F238E27FC236}">
                <a16:creationId xmlns:a16="http://schemas.microsoft.com/office/drawing/2014/main" id="{2C6AB279-FDE3-42CD-ABC6-A8D600D32CC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5">
            <a:extLst>
              <a:ext uri="{FF2B5EF4-FFF2-40B4-BE49-F238E27FC236}">
                <a16:creationId xmlns:a16="http://schemas.microsoft.com/office/drawing/2014/main" id="{4F9372B3-B68F-4980-A3CA-40B12BCA24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6">
            <a:extLst>
              <a:ext uri="{FF2B5EF4-FFF2-40B4-BE49-F238E27FC236}">
                <a16:creationId xmlns:a16="http://schemas.microsoft.com/office/drawing/2014/main" id="{38076D9C-F00C-48D3-A134-3E774FD18F6A}"/>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7">
            <a:extLst>
              <a:ext uri="{FF2B5EF4-FFF2-40B4-BE49-F238E27FC236}">
                <a16:creationId xmlns:a16="http://schemas.microsoft.com/office/drawing/2014/main" id="{149E5406-0007-47E1-8F70-81E7CA81594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Effect transition="in" filter="blinds(horizontal)">
                                      <p:cBhvr>
                                        <p:cTn id="13" dur="500"/>
                                        <p:tgtEl>
                                          <p:spTgt spid="204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94"/>
                                        </p:tgtEl>
                                        <p:attrNameLst>
                                          <p:attrName>style.visibility</p:attrName>
                                        </p:attrNameLst>
                                      </p:cBhvr>
                                      <p:to>
                                        <p:strVal val="visible"/>
                                      </p:to>
                                    </p:set>
                                    <p:animEffect transition="in" filter="blinds(horizontal)">
                                      <p:cBhvr>
                                        <p:cTn id="16"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93" grpId="0" animBg="1"/>
      <p:bldP spid="204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BC5095-EEC8-4AC8-9185-F017E78DDD66}"/>
              </a:ext>
            </a:extLst>
          </p:cNvPr>
          <p:cNvSpPr>
            <a:spLocks noGrp="1" noChangeArrowheads="1"/>
          </p:cNvSpPr>
          <p:nvPr>
            <p:ph type="title"/>
          </p:nvPr>
        </p:nvSpPr>
        <p:spPr>
          <a:xfrm>
            <a:off x="3733800" y="457200"/>
            <a:ext cx="4724400" cy="19050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Authority</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and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Truth</a:t>
            </a:r>
          </a:p>
        </p:txBody>
      </p:sp>
      <p:pic>
        <p:nvPicPr>
          <p:cNvPr id="7175" name="Picture 8" descr="Bible Reading5">
            <a:extLst>
              <a:ext uri="{FF2B5EF4-FFF2-40B4-BE49-F238E27FC236}">
                <a16:creationId xmlns:a16="http://schemas.microsoft.com/office/drawing/2014/main" id="{5B472335-6E31-406A-83C7-3E5F0F1F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1"/>
            <a:ext cx="2743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untitled">
            <a:extLst>
              <a:ext uri="{FF2B5EF4-FFF2-40B4-BE49-F238E27FC236}">
                <a16:creationId xmlns:a16="http://schemas.microsoft.com/office/drawing/2014/main" id="{53B032F4-CC73-4241-AB92-8309A3F5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Line 11">
            <a:extLst>
              <a:ext uri="{FF2B5EF4-FFF2-40B4-BE49-F238E27FC236}">
                <a16:creationId xmlns:a16="http://schemas.microsoft.com/office/drawing/2014/main" id="{2226C5F0-8AC9-4F2C-91C4-801F2669520F}"/>
              </a:ext>
            </a:extLst>
          </p:cNvPr>
          <p:cNvSpPr>
            <a:spLocks noChangeShapeType="1"/>
          </p:cNvSpPr>
          <p:nvPr/>
        </p:nvSpPr>
        <p:spPr bwMode="auto">
          <a:xfrm>
            <a:off x="1828800" y="2438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sp>
        <p:nvSpPr>
          <p:cNvPr id="5132" name="AutoShape 12">
            <a:extLst>
              <a:ext uri="{FF2B5EF4-FFF2-40B4-BE49-F238E27FC236}">
                <a16:creationId xmlns:a16="http://schemas.microsoft.com/office/drawing/2014/main" id="{BF00DA47-12F9-47E1-B86B-0751C1A55C9C}"/>
              </a:ext>
            </a:extLst>
          </p:cNvPr>
          <p:cNvSpPr>
            <a:spLocks noChangeArrowheads="1"/>
          </p:cNvSpPr>
          <p:nvPr/>
        </p:nvSpPr>
        <p:spPr bwMode="auto">
          <a:xfrm>
            <a:off x="457200" y="2362200"/>
            <a:ext cx="11201400" cy="4038600"/>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5133" name="Text Box 13">
            <a:extLst>
              <a:ext uri="{FF2B5EF4-FFF2-40B4-BE49-F238E27FC236}">
                <a16:creationId xmlns:a16="http://schemas.microsoft.com/office/drawing/2014/main" id="{61948012-E34F-4D9A-BFB5-DE086CC6655C}"/>
              </a:ext>
            </a:extLst>
          </p:cNvPr>
          <p:cNvSpPr txBox="1">
            <a:spLocks noChangeArrowheads="1"/>
          </p:cNvSpPr>
          <p:nvPr/>
        </p:nvSpPr>
        <p:spPr bwMode="auto">
          <a:xfrm>
            <a:off x="1066800" y="2895600"/>
            <a:ext cx="103632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FreeSans" panose="020B0504020202020204" pitchFamily="34" charset="0"/>
                <a:cs typeface="FreeSans" panose="020B0504020202020204" pitchFamily="34" charset="0"/>
              </a:rPr>
              <a:t>“And Jesus came and spoke to them, saying, "All authority has been given to Me in heaven and on earth. Go therefore and make disciples of all the nations, baptizing them in the name of the Father and of the Son and of the Holy Spirit, teaching them to </a:t>
            </a:r>
            <a:r>
              <a:rPr lang="en-US" altLang="en-US" sz="2800" dirty="0">
                <a:solidFill>
                  <a:srgbClr val="990000"/>
                </a:solidFill>
                <a:latin typeface="FreeSans" panose="020B0504020202020204" pitchFamily="34" charset="0"/>
                <a:cs typeface="FreeSans" panose="020B0504020202020204" pitchFamily="34" charset="0"/>
              </a:rPr>
              <a:t>observe all things that I have commanded you</a:t>
            </a:r>
            <a:r>
              <a:rPr lang="en-US" altLang="en-US" sz="2800" dirty="0">
                <a:latin typeface="FreeSans" panose="020B0504020202020204" pitchFamily="34" charset="0"/>
                <a:cs typeface="FreeSans" panose="020B0504020202020204" pitchFamily="34" charset="0"/>
              </a:rPr>
              <a:t>; and lo, I am with you always, even to the end of the age." Amen.”</a:t>
            </a:r>
            <a:br>
              <a:rPr lang="en-US" altLang="en-US" sz="2800" dirty="0">
                <a:latin typeface="FreeSans" panose="020B0504020202020204" pitchFamily="34" charset="0"/>
                <a:cs typeface="FreeSans" panose="020B0504020202020204" pitchFamily="34" charset="0"/>
              </a:rPr>
            </a:br>
            <a:r>
              <a:rPr lang="en-US" altLang="en-US" sz="2600" b="1" dirty="0">
                <a:latin typeface="FreeSans" panose="020B0504020202020204" pitchFamily="34" charset="0"/>
                <a:cs typeface="FreeSans" panose="020B0504020202020204" pitchFamily="34" charset="0"/>
              </a:rPr>
              <a:t>Matthew 28:18-20</a:t>
            </a:r>
          </a:p>
        </p:txBody>
      </p:sp>
      <p:sp>
        <p:nvSpPr>
          <p:cNvPr id="12" name="Rectangle 4">
            <a:extLst>
              <a:ext uri="{FF2B5EF4-FFF2-40B4-BE49-F238E27FC236}">
                <a16:creationId xmlns:a16="http://schemas.microsoft.com/office/drawing/2014/main" id="{ADEBDE92-CF93-48EF-B8BF-802682AC7369}"/>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5">
            <a:extLst>
              <a:ext uri="{FF2B5EF4-FFF2-40B4-BE49-F238E27FC236}">
                <a16:creationId xmlns:a16="http://schemas.microsoft.com/office/drawing/2014/main" id="{24E7BEA7-13BC-4732-875E-A7E096C7CB0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6">
            <a:extLst>
              <a:ext uri="{FF2B5EF4-FFF2-40B4-BE49-F238E27FC236}">
                <a16:creationId xmlns:a16="http://schemas.microsoft.com/office/drawing/2014/main" id="{718DA4AE-37F5-436A-8492-36C72A0005C4}"/>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7">
            <a:extLst>
              <a:ext uri="{FF2B5EF4-FFF2-40B4-BE49-F238E27FC236}">
                <a16:creationId xmlns:a16="http://schemas.microsoft.com/office/drawing/2014/main" id="{54E19EB6-FF53-420E-B21B-22DD8EB88CD1}"/>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wipe(left)">
                                      <p:cBhvr>
                                        <p:cTn id="7" dur="1000"/>
                                        <p:tgtEl>
                                          <p:spTgt spid="5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33"/>
                                        </p:tgtEl>
                                        <p:attrNameLst>
                                          <p:attrName>style.visibility</p:attrName>
                                        </p:attrNameLst>
                                      </p:cBhvr>
                                      <p:to>
                                        <p:strVal val="visible"/>
                                      </p:to>
                                    </p:set>
                                    <p:animEffect transition="in" filter="wipe(left)">
                                      <p:cBhvr>
                                        <p:cTn id="10"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a:extLst>
              <a:ext uri="{FF2B5EF4-FFF2-40B4-BE49-F238E27FC236}">
                <a16:creationId xmlns:a16="http://schemas.microsoft.com/office/drawing/2014/main" id="{99D8C381-4A57-471A-95C8-8DE412580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14600"/>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a:extLst>
              <a:ext uri="{FF2B5EF4-FFF2-40B4-BE49-F238E27FC236}">
                <a16:creationId xmlns:a16="http://schemas.microsoft.com/office/drawing/2014/main" id="{F15758BB-46F8-44F8-A3DF-334F80F53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a:extLst>
              <a:ext uri="{FF2B5EF4-FFF2-40B4-BE49-F238E27FC236}">
                <a16:creationId xmlns:a16="http://schemas.microsoft.com/office/drawing/2014/main" id="{1304556A-91F3-4D7D-B656-47D372A6FDB6}"/>
              </a:ext>
            </a:extLst>
          </p:cNvPr>
          <p:cNvSpPr>
            <a:spLocks noGrp="1" noChangeArrowheads="1"/>
          </p:cNvSpPr>
          <p:nvPr>
            <p:ph type="title"/>
          </p:nvPr>
        </p:nvSpPr>
        <p:spPr>
          <a:xfrm>
            <a:off x="3733800" y="457200"/>
            <a:ext cx="4724400" cy="19050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Authority</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and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Truth</a:t>
            </a:r>
          </a:p>
        </p:txBody>
      </p:sp>
      <p:pic>
        <p:nvPicPr>
          <p:cNvPr id="8201" name="Picture 7" descr="Bible Reading5">
            <a:extLst>
              <a:ext uri="{FF2B5EF4-FFF2-40B4-BE49-F238E27FC236}">
                <a16:creationId xmlns:a16="http://schemas.microsoft.com/office/drawing/2014/main" id="{78E76F98-9F4D-4D78-A342-1C7EC9DE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1"/>
            <a:ext cx="2743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8" descr="untitled">
            <a:extLst>
              <a:ext uri="{FF2B5EF4-FFF2-40B4-BE49-F238E27FC236}">
                <a16:creationId xmlns:a16="http://schemas.microsoft.com/office/drawing/2014/main" id="{F93A5F39-0F69-4BC9-9A56-1927EB7BD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Line 9">
            <a:extLst>
              <a:ext uri="{FF2B5EF4-FFF2-40B4-BE49-F238E27FC236}">
                <a16:creationId xmlns:a16="http://schemas.microsoft.com/office/drawing/2014/main" id="{A8C1A800-5391-46AA-8AD0-879D45A4DA5B}"/>
              </a:ext>
            </a:extLst>
          </p:cNvPr>
          <p:cNvSpPr>
            <a:spLocks noChangeShapeType="1"/>
          </p:cNvSpPr>
          <p:nvPr/>
        </p:nvSpPr>
        <p:spPr bwMode="auto">
          <a:xfrm>
            <a:off x="1828800" y="2438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sp>
        <p:nvSpPr>
          <p:cNvPr id="7179" name="Text Box 11">
            <a:extLst>
              <a:ext uri="{FF2B5EF4-FFF2-40B4-BE49-F238E27FC236}">
                <a16:creationId xmlns:a16="http://schemas.microsoft.com/office/drawing/2014/main" id="{92530FC8-16DF-4792-8F39-6E83D9CF008D}"/>
              </a:ext>
            </a:extLst>
          </p:cNvPr>
          <p:cNvSpPr txBox="1">
            <a:spLocks noChangeArrowheads="1"/>
          </p:cNvSpPr>
          <p:nvPr/>
        </p:nvSpPr>
        <p:spPr bwMode="auto">
          <a:xfrm>
            <a:off x="2133600" y="2895601"/>
            <a:ext cx="327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FreeSans" panose="020B0504020202020204" pitchFamily="34" charset="0"/>
                <a:cs typeface="FreeSans" panose="020B0504020202020204" pitchFamily="34" charset="0"/>
              </a:rPr>
              <a:t>“And you shall know </a:t>
            </a:r>
            <a:r>
              <a:rPr lang="en-US" altLang="en-US" sz="2800" dirty="0">
                <a:solidFill>
                  <a:srgbClr val="990000"/>
                </a:solidFill>
                <a:latin typeface="FreeSans" panose="020B0504020202020204" pitchFamily="34" charset="0"/>
                <a:cs typeface="FreeSans" panose="020B0504020202020204" pitchFamily="34" charset="0"/>
              </a:rPr>
              <a:t>the truth</a:t>
            </a:r>
            <a:r>
              <a:rPr lang="en-US" altLang="en-US" sz="2800" dirty="0">
                <a:latin typeface="FreeSans" panose="020B0504020202020204" pitchFamily="34" charset="0"/>
                <a:cs typeface="FreeSans" panose="020B0504020202020204" pitchFamily="34" charset="0"/>
              </a:rPr>
              <a:t>,</a:t>
            </a:r>
            <a:br>
              <a:rPr lang="en-US" altLang="en-US" sz="2800" dirty="0">
                <a:latin typeface="FreeSans" panose="020B0504020202020204" pitchFamily="34" charset="0"/>
                <a:cs typeface="FreeSans" panose="020B0504020202020204" pitchFamily="34" charset="0"/>
              </a:rPr>
            </a:br>
            <a:r>
              <a:rPr lang="en-US" altLang="en-US" sz="2800" dirty="0">
                <a:latin typeface="FreeSans" panose="020B0504020202020204" pitchFamily="34" charset="0"/>
                <a:cs typeface="FreeSans" panose="020B0504020202020204" pitchFamily="34" charset="0"/>
              </a:rPr>
              <a:t>and the truth</a:t>
            </a:r>
            <a:br>
              <a:rPr lang="en-US" altLang="en-US" sz="2800" dirty="0">
                <a:latin typeface="FreeSans" panose="020B0504020202020204" pitchFamily="34" charset="0"/>
                <a:cs typeface="FreeSans" panose="020B0504020202020204" pitchFamily="34" charset="0"/>
              </a:rPr>
            </a:br>
            <a:r>
              <a:rPr lang="en-US" altLang="en-US" sz="2800" dirty="0">
                <a:latin typeface="FreeSans" panose="020B0504020202020204" pitchFamily="34" charset="0"/>
                <a:cs typeface="FreeSans" panose="020B0504020202020204" pitchFamily="34" charset="0"/>
              </a:rPr>
              <a:t>shall make</a:t>
            </a:r>
            <a:br>
              <a:rPr lang="en-US" altLang="en-US" sz="2800" dirty="0">
                <a:latin typeface="FreeSans" panose="020B0504020202020204" pitchFamily="34" charset="0"/>
                <a:cs typeface="FreeSans" panose="020B0504020202020204" pitchFamily="34" charset="0"/>
              </a:rPr>
            </a:br>
            <a:r>
              <a:rPr lang="en-US" altLang="en-US" sz="2800" dirty="0">
                <a:latin typeface="FreeSans" panose="020B0504020202020204" pitchFamily="34" charset="0"/>
                <a:cs typeface="FreeSans" panose="020B0504020202020204" pitchFamily="34" charset="0"/>
              </a:rPr>
              <a:t>you free.” </a:t>
            </a:r>
          </a:p>
          <a:p>
            <a:pPr algn="ctr" eaLnBrk="1" hangingPunct="1">
              <a:spcBef>
                <a:spcPct val="0"/>
              </a:spcBef>
              <a:buFontTx/>
              <a:buNone/>
            </a:pPr>
            <a:r>
              <a:rPr lang="en-US" altLang="en-US" sz="2800" b="1" dirty="0">
                <a:latin typeface="FreeSans" panose="020B0504020202020204" pitchFamily="34" charset="0"/>
                <a:cs typeface="FreeSans" panose="020B0504020202020204" pitchFamily="34" charset="0"/>
              </a:rPr>
              <a:t>John 8:32</a:t>
            </a:r>
          </a:p>
        </p:txBody>
      </p:sp>
      <p:sp>
        <p:nvSpPr>
          <p:cNvPr id="7181" name="Text Box 13">
            <a:extLst>
              <a:ext uri="{FF2B5EF4-FFF2-40B4-BE49-F238E27FC236}">
                <a16:creationId xmlns:a16="http://schemas.microsoft.com/office/drawing/2014/main" id="{7C6CFDC9-C64B-45A2-9879-F9A8498F3A79}"/>
              </a:ext>
            </a:extLst>
          </p:cNvPr>
          <p:cNvSpPr txBox="1">
            <a:spLocks noChangeArrowheads="1"/>
          </p:cNvSpPr>
          <p:nvPr/>
        </p:nvSpPr>
        <p:spPr bwMode="auto">
          <a:xfrm>
            <a:off x="6096000" y="2743201"/>
            <a:ext cx="3886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latin typeface="FreeSans" panose="020B0504020202020204" pitchFamily="34" charset="0"/>
                <a:cs typeface="FreeSans" panose="020B0504020202020204" pitchFamily="34" charset="0"/>
              </a:rPr>
              <a:t>“and with all unrighteous deception among those who perish, because they did not receive the </a:t>
            </a:r>
            <a:r>
              <a:rPr lang="en-US" altLang="en-US" sz="2600" dirty="0">
                <a:solidFill>
                  <a:srgbClr val="990000"/>
                </a:solidFill>
                <a:latin typeface="FreeSans" panose="020B0504020202020204" pitchFamily="34" charset="0"/>
                <a:cs typeface="FreeSans" panose="020B0504020202020204" pitchFamily="34" charset="0"/>
              </a:rPr>
              <a:t>love of the truth</a:t>
            </a:r>
            <a:r>
              <a:rPr lang="en-US" altLang="en-US" sz="2600" dirty="0">
                <a:latin typeface="FreeSans" panose="020B0504020202020204" pitchFamily="34" charset="0"/>
                <a:cs typeface="FreeSans" panose="020B0504020202020204" pitchFamily="34" charset="0"/>
              </a:rPr>
              <a:t>, that they might be saved.”</a:t>
            </a:r>
            <a:br>
              <a:rPr lang="en-US" altLang="en-US" sz="2600" dirty="0">
                <a:latin typeface="FreeSans" panose="020B0504020202020204" pitchFamily="34" charset="0"/>
                <a:cs typeface="FreeSans" panose="020B0504020202020204" pitchFamily="34" charset="0"/>
              </a:rPr>
            </a:br>
            <a:r>
              <a:rPr lang="en-US" altLang="en-US" sz="2600" b="1" dirty="0">
                <a:latin typeface="FreeSans" panose="020B0504020202020204" pitchFamily="34" charset="0"/>
                <a:cs typeface="FreeSans" panose="020B0504020202020204" pitchFamily="34" charset="0"/>
              </a:rPr>
              <a:t>2 Thessalonians 2:10</a:t>
            </a:r>
          </a:p>
        </p:txBody>
      </p:sp>
      <p:sp>
        <p:nvSpPr>
          <p:cNvPr id="14" name="Rectangle 4">
            <a:extLst>
              <a:ext uri="{FF2B5EF4-FFF2-40B4-BE49-F238E27FC236}">
                <a16:creationId xmlns:a16="http://schemas.microsoft.com/office/drawing/2014/main" id="{06D106C6-A4F9-4403-A41E-78DD4376CEA6}"/>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5">
            <a:extLst>
              <a:ext uri="{FF2B5EF4-FFF2-40B4-BE49-F238E27FC236}">
                <a16:creationId xmlns:a16="http://schemas.microsoft.com/office/drawing/2014/main" id="{FB703E6D-EDE4-4FA8-A7B4-006B39226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6">
            <a:extLst>
              <a:ext uri="{FF2B5EF4-FFF2-40B4-BE49-F238E27FC236}">
                <a16:creationId xmlns:a16="http://schemas.microsoft.com/office/drawing/2014/main" id="{BEBD96B1-358A-4195-8D19-367C2E90460D}"/>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7" name="Rectangle 7">
            <a:extLst>
              <a:ext uri="{FF2B5EF4-FFF2-40B4-BE49-F238E27FC236}">
                <a16:creationId xmlns:a16="http://schemas.microsoft.com/office/drawing/2014/main" id="{4AB59045-C8EA-4899-A3B2-8FE6A53717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linds(horizontal)">
                                      <p:cBhvr>
                                        <p:cTn id="7" dur="500"/>
                                        <p:tgtEl>
                                          <p:spTgt spid="71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9"/>
                                        </p:tgtEl>
                                        <p:attrNameLst>
                                          <p:attrName>style.visibility</p:attrName>
                                        </p:attrNameLst>
                                      </p:cBhvr>
                                      <p:to>
                                        <p:strVal val="visible"/>
                                      </p:to>
                                    </p:set>
                                    <p:animEffect transition="in" filter="blinds(horizontal)">
                                      <p:cBhvr>
                                        <p:cTn id="10" dur="500"/>
                                        <p:tgtEl>
                                          <p:spTgt spid="71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83"/>
                                        </p:tgtEl>
                                        <p:attrNameLst>
                                          <p:attrName>style.visibility</p:attrName>
                                        </p:attrNameLst>
                                      </p:cBhvr>
                                      <p:to>
                                        <p:strVal val="visible"/>
                                      </p:to>
                                    </p:set>
                                    <p:animEffect transition="in" filter="blinds(horizontal)">
                                      <p:cBhvr>
                                        <p:cTn id="15" dur="500"/>
                                        <p:tgtEl>
                                          <p:spTgt spid="71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69F6331-6782-4A94-BE21-54E89B6DA8EA}"/>
              </a:ext>
            </a:extLst>
          </p:cNvPr>
          <p:cNvSpPr>
            <a:spLocks noGrp="1" noChangeArrowheads="1"/>
          </p:cNvSpPr>
          <p:nvPr>
            <p:ph type="title"/>
          </p:nvPr>
        </p:nvSpPr>
        <p:spPr>
          <a:xfrm>
            <a:off x="3733800" y="457200"/>
            <a:ext cx="4724400" cy="19050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Authority</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and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Truth</a:t>
            </a:r>
          </a:p>
        </p:txBody>
      </p:sp>
      <p:sp>
        <p:nvSpPr>
          <p:cNvPr id="6147" name="Rectangle 3">
            <a:extLst>
              <a:ext uri="{FF2B5EF4-FFF2-40B4-BE49-F238E27FC236}">
                <a16:creationId xmlns:a16="http://schemas.microsoft.com/office/drawing/2014/main" id="{0EAF5C60-D0F3-4707-A649-CEC689A3EA85}"/>
              </a:ext>
            </a:extLst>
          </p:cNvPr>
          <p:cNvSpPr>
            <a:spLocks noGrp="1" noChangeArrowheads="1"/>
          </p:cNvSpPr>
          <p:nvPr>
            <p:ph type="body" idx="1"/>
          </p:nvPr>
        </p:nvSpPr>
        <p:spPr>
          <a:xfrm>
            <a:off x="1905000" y="2590800"/>
            <a:ext cx="8382000" cy="1143000"/>
          </a:xfrm>
        </p:spPr>
        <p:txBody>
          <a:bodyPr/>
          <a:lstStyle/>
          <a:p>
            <a:pPr eaLnBrk="1" hangingPunct="1"/>
            <a:r>
              <a:rPr lang="en-US" altLang="en-US" b="1" dirty="0">
                <a:solidFill>
                  <a:schemeClr val="bg1"/>
                </a:solidFill>
                <a:cs typeface="FreeSans" panose="020B0504020202020204" pitchFamily="34" charset="0"/>
              </a:rPr>
              <a:t>God is the author</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of the Bible</a:t>
            </a:r>
          </a:p>
        </p:txBody>
      </p:sp>
      <p:pic>
        <p:nvPicPr>
          <p:cNvPr id="9224" name="Picture 8" descr="Bible Reading5">
            <a:extLst>
              <a:ext uri="{FF2B5EF4-FFF2-40B4-BE49-F238E27FC236}">
                <a16:creationId xmlns:a16="http://schemas.microsoft.com/office/drawing/2014/main" id="{84081183-84B8-4E6F-BAA5-67968D00A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1"/>
            <a:ext cx="2743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untitled">
            <a:extLst>
              <a:ext uri="{FF2B5EF4-FFF2-40B4-BE49-F238E27FC236}">
                <a16:creationId xmlns:a16="http://schemas.microsoft.com/office/drawing/2014/main" id="{7159DEB9-163F-48BD-ADAE-02C9694F3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10">
            <a:extLst>
              <a:ext uri="{FF2B5EF4-FFF2-40B4-BE49-F238E27FC236}">
                <a16:creationId xmlns:a16="http://schemas.microsoft.com/office/drawing/2014/main" id="{F01760E0-B01D-45C5-920D-2B19F37F0DF0}"/>
              </a:ext>
            </a:extLst>
          </p:cNvPr>
          <p:cNvSpPr>
            <a:spLocks noChangeShapeType="1"/>
          </p:cNvSpPr>
          <p:nvPr/>
        </p:nvSpPr>
        <p:spPr bwMode="auto">
          <a:xfrm>
            <a:off x="1828800" y="24384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6158" name="Picture 14" descr="Bible9">
            <a:extLst>
              <a:ext uri="{FF2B5EF4-FFF2-40B4-BE49-F238E27FC236}">
                <a16:creationId xmlns:a16="http://schemas.microsoft.com/office/drawing/2014/main" id="{EB7AD15B-482B-49D5-94BC-90FE41E01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9526"/>
            <a:ext cx="3657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5">
            <a:extLst>
              <a:ext uri="{FF2B5EF4-FFF2-40B4-BE49-F238E27FC236}">
                <a16:creationId xmlns:a16="http://schemas.microsoft.com/office/drawing/2014/main" id="{694E9C3C-8F0D-4248-A38C-08E9E7C9F8B4}"/>
              </a:ext>
            </a:extLst>
          </p:cNvPr>
          <p:cNvSpPr txBox="1">
            <a:spLocks noChangeArrowheads="1"/>
          </p:cNvSpPr>
          <p:nvPr/>
        </p:nvSpPr>
        <p:spPr bwMode="auto">
          <a:xfrm>
            <a:off x="5715000" y="2590801"/>
            <a:ext cx="4724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solidFill>
                  <a:schemeClr val="bg1"/>
                </a:solidFill>
                <a:latin typeface="FreeSans" panose="020B0504020202020204" pitchFamily="34" charset="0"/>
                <a:cs typeface="FreeSans" panose="020B0504020202020204" pitchFamily="34" charset="0"/>
              </a:rPr>
              <a:t>“All Scripture is given by inspiration of God, and is profitable for doctrine, for reproof, for correction, for instruction in righteousness, that the man of God may be complete, thoroughly equipped for every good work.”</a:t>
            </a:r>
            <a:br>
              <a:rPr lang="en-US" altLang="en-US" sz="2600" dirty="0">
                <a:solidFill>
                  <a:schemeClr val="bg1"/>
                </a:solidFill>
                <a:latin typeface="FreeSans" panose="020B0504020202020204" pitchFamily="34" charset="0"/>
                <a:cs typeface="FreeSans" panose="020B0504020202020204" pitchFamily="34" charset="0"/>
              </a:rPr>
            </a:br>
            <a:r>
              <a:rPr lang="en-US" altLang="en-US" sz="2600" b="1" dirty="0">
                <a:solidFill>
                  <a:srgbClr val="FFAA2D"/>
                </a:solidFill>
                <a:latin typeface="FreeSans" panose="020B0504020202020204" pitchFamily="34" charset="0"/>
                <a:cs typeface="FreeSans" panose="020B0504020202020204" pitchFamily="34" charset="0"/>
              </a:rPr>
              <a:t>2 Timothy 3:16-17</a:t>
            </a:r>
          </a:p>
        </p:txBody>
      </p:sp>
      <p:sp>
        <p:nvSpPr>
          <p:cNvPr id="13" name="Rectangle 4">
            <a:extLst>
              <a:ext uri="{FF2B5EF4-FFF2-40B4-BE49-F238E27FC236}">
                <a16:creationId xmlns:a16="http://schemas.microsoft.com/office/drawing/2014/main" id="{5BE0A5AC-EE74-40BE-927D-44C75E582627}"/>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A1AD2532-D1EA-42C5-8D27-3C81DBA9A433}"/>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9694A774-2C3A-4F33-8852-BAF5ADF40E18}"/>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8EEDD42F-9B6D-4BA6-9061-0BECD6C70A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6159"/>
                                        </p:tgtEl>
                                        <p:attrNameLst>
                                          <p:attrName>style.visibility</p:attrName>
                                        </p:attrNameLst>
                                      </p:cBhvr>
                                      <p:to>
                                        <p:strVal val="visible"/>
                                      </p:to>
                                    </p:set>
                                    <p:anim calcmode="lin" valueType="num">
                                      <p:cBhvr>
                                        <p:cTn id="17" dur="1000" fill="hold"/>
                                        <p:tgtEl>
                                          <p:spTgt spid="6159"/>
                                        </p:tgtEl>
                                        <p:attrNameLst>
                                          <p:attrName>ppt_w</p:attrName>
                                        </p:attrNameLst>
                                      </p:cBhvr>
                                      <p:tavLst>
                                        <p:tav tm="0">
                                          <p:val>
                                            <p:fltVal val="0"/>
                                          </p:val>
                                        </p:tav>
                                        <p:tav tm="100000">
                                          <p:val>
                                            <p:strVal val="#ppt_w"/>
                                          </p:val>
                                        </p:tav>
                                      </p:tavLst>
                                    </p:anim>
                                    <p:anim calcmode="lin" valueType="num">
                                      <p:cBhvr>
                                        <p:cTn id="18" dur="1000" fill="hold"/>
                                        <p:tgtEl>
                                          <p:spTgt spid="6159"/>
                                        </p:tgtEl>
                                        <p:attrNameLst>
                                          <p:attrName>ppt_h</p:attrName>
                                        </p:attrNameLst>
                                      </p:cBhvr>
                                      <p:tavLst>
                                        <p:tav tm="0">
                                          <p:val>
                                            <p:fltVal val="0"/>
                                          </p:val>
                                        </p:tav>
                                        <p:tav tm="100000">
                                          <p:val>
                                            <p:strVal val="#ppt_h"/>
                                          </p:val>
                                        </p:tav>
                                      </p:tavLst>
                                    </p:anim>
                                    <p:anim calcmode="lin" valueType="num">
                                      <p:cBhvr>
                                        <p:cTn id="19" dur="1000" fill="hold"/>
                                        <p:tgtEl>
                                          <p:spTgt spid="615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a:extLst>
              <a:ext uri="{FF2B5EF4-FFF2-40B4-BE49-F238E27FC236}">
                <a16:creationId xmlns:a16="http://schemas.microsoft.com/office/drawing/2014/main" id="{26B91CD5-7136-4CF0-A763-42C956BF95B0}"/>
              </a:ext>
            </a:extLst>
          </p:cNvPr>
          <p:cNvSpPr>
            <a:spLocks noChangeArrowheads="1"/>
          </p:cNvSpPr>
          <p:nvPr/>
        </p:nvSpPr>
        <p:spPr bwMode="auto">
          <a:xfrm>
            <a:off x="533400" y="3962400"/>
            <a:ext cx="11125200" cy="2286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0243" name="Rectangle 2">
            <a:extLst>
              <a:ext uri="{FF2B5EF4-FFF2-40B4-BE49-F238E27FC236}">
                <a16:creationId xmlns:a16="http://schemas.microsoft.com/office/drawing/2014/main" id="{8DDA7B4C-0AE5-48C9-BEE6-43CD160E8CE7}"/>
              </a:ext>
            </a:extLst>
          </p:cNvPr>
          <p:cNvSpPr>
            <a:spLocks noGrp="1" noChangeArrowheads="1"/>
          </p:cNvSpPr>
          <p:nvPr>
            <p:ph type="title"/>
          </p:nvPr>
        </p:nvSpPr>
        <p:spPr>
          <a:xfrm>
            <a:off x="5029200" y="533400"/>
            <a:ext cx="5334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a:t>
            </a:r>
            <a:br>
              <a:rPr lang="en-US" altLang="en-US" sz="4800" b="1" dirty="0">
                <a:solidFill>
                  <a:schemeClr val="bg1"/>
                </a:solidFill>
                <a:cs typeface="FreeSans" panose="020B0504020202020204" pitchFamily="34" charset="0"/>
              </a:rPr>
            </a:br>
            <a:r>
              <a:rPr lang="en-US" altLang="en-US" sz="4800" b="1" dirty="0">
                <a:solidFill>
                  <a:schemeClr val="bg1"/>
                </a:solidFill>
                <a:cs typeface="FreeSans" panose="020B0504020202020204" pitchFamily="34" charset="0"/>
              </a:rPr>
              <a:t>Bible Authority</a:t>
            </a:r>
          </a:p>
        </p:txBody>
      </p:sp>
      <p:sp>
        <p:nvSpPr>
          <p:cNvPr id="8195" name="Rectangle 3">
            <a:extLst>
              <a:ext uri="{FF2B5EF4-FFF2-40B4-BE49-F238E27FC236}">
                <a16:creationId xmlns:a16="http://schemas.microsoft.com/office/drawing/2014/main" id="{87CE6FCA-13A3-4FAF-873D-33C5F0A11008}"/>
              </a:ext>
            </a:extLst>
          </p:cNvPr>
          <p:cNvSpPr>
            <a:spLocks noGrp="1" noChangeArrowheads="1"/>
          </p:cNvSpPr>
          <p:nvPr>
            <p:ph type="body" idx="1"/>
          </p:nvPr>
        </p:nvSpPr>
        <p:spPr>
          <a:xfrm>
            <a:off x="1905000" y="2743200"/>
            <a:ext cx="8382000" cy="1143000"/>
          </a:xfrm>
        </p:spPr>
        <p:txBody>
          <a:bodyPr/>
          <a:lstStyle/>
          <a:p>
            <a:pPr eaLnBrk="1" hangingPunct="1"/>
            <a:r>
              <a:rPr lang="en-US" altLang="en-US" b="1" dirty="0">
                <a:solidFill>
                  <a:schemeClr val="bg1"/>
                </a:solidFill>
                <a:cs typeface="FreeSans" panose="020B0504020202020204" pitchFamily="34" charset="0"/>
              </a:rPr>
              <a:t>Every writer of the Bible was guided by the Holy Spirit</a:t>
            </a:r>
            <a:endParaRPr lang="en-US" altLang="en-US" sz="2800" dirty="0">
              <a:solidFill>
                <a:schemeClr val="bg1"/>
              </a:solidFill>
              <a:cs typeface="FreeSans" panose="020B0504020202020204" pitchFamily="34" charset="0"/>
            </a:endParaRPr>
          </a:p>
        </p:txBody>
      </p:sp>
      <p:sp>
        <p:nvSpPr>
          <p:cNvPr id="10249" name="Line 10">
            <a:extLst>
              <a:ext uri="{FF2B5EF4-FFF2-40B4-BE49-F238E27FC236}">
                <a16:creationId xmlns:a16="http://schemas.microsoft.com/office/drawing/2014/main" id="{042308E1-A064-458E-AD27-D7A23BA2EB2F}"/>
              </a:ext>
            </a:extLst>
          </p:cNvPr>
          <p:cNvSpPr>
            <a:spLocks noChangeShapeType="1"/>
          </p:cNvSpPr>
          <p:nvPr/>
        </p:nvSpPr>
        <p:spPr bwMode="auto">
          <a:xfrm>
            <a:off x="1828800" y="26670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0250" name="Picture 11" descr="CoupleBibleStudy">
            <a:extLst>
              <a:ext uri="{FF2B5EF4-FFF2-40B4-BE49-F238E27FC236}">
                <a16:creationId xmlns:a16="http://schemas.microsoft.com/office/drawing/2014/main" id="{6E746FE4-6B0F-4613-BB76-278B75AB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a:extLst>
              <a:ext uri="{FF2B5EF4-FFF2-40B4-BE49-F238E27FC236}">
                <a16:creationId xmlns:a16="http://schemas.microsoft.com/office/drawing/2014/main" id="{6D048149-B8C2-43D2-A6A3-0C4B4C4A55C5}"/>
              </a:ext>
            </a:extLst>
          </p:cNvPr>
          <p:cNvSpPr txBox="1">
            <a:spLocks noChangeArrowheads="1"/>
          </p:cNvSpPr>
          <p:nvPr/>
        </p:nvSpPr>
        <p:spPr bwMode="auto">
          <a:xfrm>
            <a:off x="685800" y="4157008"/>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dirty="0">
                <a:latin typeface="FreeSans" panose="020B0504020202020204" pitchFamily="34" charset="0"/>
                <a:cs typeface="FreeSans" panose="020B0504020202020204" pitchFamily="34" charset="0"/>
              </a:rPr>
              <a:t>“knowing this first, that no prophecy of Scripture is of any private interpretation, for prophecy never came by the will of man, but </a:t>
            </a:r>
            <a:r>
              <a:rPr lang="en-US" altLang="en-US" sz="3000" dirty="0">
                <a:solidFill>
                  <a:srgbClr val="990000"/>
                </a:solidFill>
                <a:latin typeface="FreeSans" panose="020B0504020202020204" pitchFamily="34" charset="0"/>
                <a:cs typeface="FreeSans" panose="020B0504020202020204" pitchFamily="34" charset="0"/>
              </a:rPr>
              <a:t>holy men of God spoke as they were moved by the Holy Spirit</a:t>
            </a:r>
            <a:r>
              <a:rPr lang="en-US" altLang="en-US" sz="3000" dirty="0">
                <a:latin typeface="FreeSans" panose="020B0504020202020204" pitchFamily="34" charset="0"/>
                <a:cs typeface="FreeSans" panose="020B0504020202020204" pitchFamily="34" charset="0"/>
              </a:rPr>
              <a:t>.”</a:t>
            </a:r>
            <a:br>
              <a:rPr lang="en-US" altLang="en-US" sz="3000" i="1" dirty="0">
                <a:latin typeface="FreeSans" panose="020B0504020202020204" pitchFamily="34" charset="0"/>
                <a:cs typeface="FreeSans" panose="020B0504020202020204" pitchFamily="34" charset="0"/>
              </a:rPr>
            </a:br>
            <a:r>
              <a:rPr lang="en-US" altLang="en-US" sz="3000" b="1" dirty="0">
                <a:latin typeface="FreeSans" panose="020B0504020202020204" pitchFamily="34" charset="0"/>
                <a:cs typeface="FreeSans" panose="020B0504020202020204" pitchFamily="34" charset="0"/>
              </a:rPr>
              <a:t>2 Peter 1:20-21</a:t>
            </a:r>
          </a:p>
        </p:txBody>
      </p:sp>
      <p:sp>
        <p:nvSpPr>
          <p:cNvPr id="12" name="Rectangle 4">
            <a:extLst>
              <a:ext uri="{FF2B5EF4-FFF2-40B4-BE49-F238E27FC236}">
                <a16:creationId xmlns:a16="http://schemas.microsoft.com/office/drawing/2014/main" id="{DCE5C7B9-8641-40CD-9425-E908AAE9212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5">
            <a:extLst>
              <a:ext uri="{FF2B5EF4-FFF2-40B4-BE49-F238E27FC236}">
                <a16:creationId xmlns:a16="http://schemas.microsoft.com/office/drawing/2014/main" id="{68C3610A-6238-40AE-9BF9-6B0C72D390E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6">
            <a:extLst>
              <a:ext uri="{FF2B5EF4-FFF2-40B4-BE49-F238E27FC236}">
                <a16:creationId xmlns:a16="http://schemas.microsoft.com/office/drawing/2014/main" id="{7BC9DCF6-7DB6-4AEE-BD9F-D8B6213DAE45}"/>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7">
            <a:extLst>
              <a:ext uri="{FF2B5EF4-FFF2-40B4-BE49-F238E27FC236}">
                <a16:creationId xmlns:a16="http://schemas.microsoft.com/office/drawing/2014/main" id="{B8A755E2-9CDB-4966-B399-4D93915A977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blinds(horizontal)">
                                      <p:cBhvr>
                                        <p:cTn id="12" dur="500"/>
                                        <p:tgtEl>
                                          <p:spTgt spid="82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blinds(horizontal)">
                                      <p:cBhvr>
                                        <p:cTn id="15"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195" grpId="0" build="p"/>
      <p:bldP spid="82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083746-BF4C-4AE2-8111-585792167A72}"/>
              </a:ext>
            </a:extLst>
          </p:cNvPr>
          <p:cNvSpPr>
            <a:spLocks noChangeArrowheads="1"/>
          </p:cNvSpPr>
          <p:nvPr/>
        </p:nvSpPr>
        <p:spPr bwMode="auto">
          <a:xfrm>
            <a:off x="1981200" y="3276600"/>
            <a:ext cx="8229600" cy="2057400"/>
          </a:xfrm>
          <a:prstGeom prst="rect">
            <a:avLst/>
          </a:prstGeom>
          <a:solidFill>
            <a:srgbClr val="704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1267" name="Rectangle 3">
            <a:extLst>
              <a:ext uri="{FF2B5EF4-FFF2-40B4-BE49-F238E27FC236}">
                <a16:creationId xmlns:a16="http://schemas.microsoft.com/office/drawing/2014/main" id="{5EAFDC27-0AE7-4494-8880-D488654C6F47}"/>
              </a:ext>
            </a:extLst>
          </p:cNvPr>
          <p:cNvSpPr>
            <a:spLocks noGrp="1" noChangeArrowheads="1"/>
          </p:cNvSpPr>
          <p:nvPr>
            <p:ph type="title"/>
          </p:nvPr>
        </p:nvSpPr>
        <p:spPr>
          <a:xfrm>
            <a:off x="5029200" y="533400"/>
            <a:ext cx="5334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a:t>
            </a:r>
            <a:br>
              <a:rPr lang="en-US" altLang="en-US" sz="4800" b="1" dirty="0">
                <a:solidFill>
                  <a:schemeClr val="bg1"/>
                </a:solidFill>
                <a:cs typeface="FreeSans" panose="020B0504020202020204" pitchFamily="34" charset="0"/>
              </a:rPr>
            </a:br>
            <a:r>
              <a:rPr lang="en-US" altLang="en-US" sz="4800" b="1" dirty="0">
                <a:solidFill>
                  <a:schemeClr val="bg1"/>
                </a:solidFill>
                <a:cs typeface="FreeSans" panose="020B0504020202020204" pitchFamily="34" charset="0"/>
              </a:rPr>
              <a:t>Bible Authority</a:t>
            </a:r>
          </a:p>
        </p:txBody>
      </p:sp>
      <p:sp>
        <p:nvSpPr>
          <p:cNvPr id="9220" name="Rectangle 4">
            <a:extLst>
              <a:ext uri="{FF2B5EF4-FFF2-40B4-BE49-F238E27FC236}">
                <a16:creationId xmlns:a16="http://schemas.microsoft.com/office/drawing/2014/main" id="{55A21CFE-261A-476A-8310-6F3CE3E4A82E}"/>
              </a:ext>
            </a:extLst>
          </p:cNvPr>
          <p:cNvSpPr>
            <a:spLocks noGrp="1" noChangeArrowheads="1"/>
          </p:cNvSpPr>
          <p:nvPr>
            <p:ph type="body" idx="1"/>
          </p:nvPr>
        </p:nvSpPr>
        <p:spPr>
          <a:xfrm>
            <a:off x="1905000" y="2667000"/>
            <a:ext cx="8382000" cy="685800"/>
          </a:xfrm>
        </p:spPr>
        <p:txBody>
          <a:bodyPr/>
          <a:lstStyle/>
          <a:p>
            <a:pPr eaLnBrk="1" hangingPunct="1"/>
            <a:r>
              <a:rPr lang="en-US" altLang="en-US" b="1" dirty="0">
                <a:solidFill>
                  <a:schemeClr val="bg1"/>
                </a:solidFill>
                <a:cs typeface="FreeSans" panose="020B0504020202020204" pitchFamily="34" charset="0"/>
              </a:rPr>
              <a:t>Our attitude toward God:</a:t>
            </a:r>
            <a:endParaRPr lang="en-US" altLang="en-US" sz="2800" dirty="0">
              <a:solidFill>
                <a:schemeClr val="bg1"/>
              </a:solidFill>
              <a:cs typeface="FreeSans" panose="020B0504020202020204" pitchFamily="34" charset="0"/>
            </a:endParaRPr>
          </a:p>
        </p:txBody>
      </p:sp>
      <p:sp>
        <p:nvSpPr>
          <p:cNvPr id="11273" name="Line 9">
            <a:extLst>
              <a:ext uri="{FF2B5EF4-FFF2-40B4-BE49-F238E27FC236}">
                <a16:creationId xmlns:a16="http://schemas.microsoft.com/office/drawing/2014/main" id="{0CBDF16B-084D-421A-A467-D25116F73D53}"/>
              </a:ext>
            </a:extLst>
          </p:cNvPr>
          <p:cNvSpPr>
            <a:spLocks noChangeShapeType="1"/>
          </p:cNvSpPr>
          <p:nvPr/>
        </p:nvSpPr>
        <p:spPr bwMode="auto">
          <a:xfrm>
            <a:off x="1828800" y="26670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1274" name="Picture 10" descr="CoupleBibleStudy">
            <a:extLst>
              <a:ext uri="{FF2B5EF4-FFF2-40B4-BE49-F238E27FC236}">
                <a16:creationId xmlns:a16="http://schemas.microsoft.com/office/drawing/2014/main" id="{EF0B0182-1E2A-4515-B726-AB9FD07D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a:extLst>
              <a:ext uri="{FF2B5EF4-FFF2-40B4-BE49-F238E27FC236}">
                <a16:creationId xmlns:a16="http://schemas.microsoft.com/office/drawing/2014/main" id="{DCA28823-E29D-417E-937C-17ECA26DBE30}"/>
              </a:ext>
            </a:extLst>
          </p:cNvPr>
          <p:cNvSpPr txBox="1">
            <a:spLocks noChangeArrowheads="1"/>
          </p:cNvSpPr>
          <p:nvPr/>
        </p:nvSpPr>
        <p:spPr bwMode="auto">
          <a:xfrm>
            <a:off x="2133600" y="3276600"/>
            <a:ext cx="7924800" cy="2014538"/>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Respect God</a:t>
            </a:r>
            <a:b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br>
            <a: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then we respect His Word, the Bible</a:t>
            </a:r>
          </a:p>
          <a:p>
            <a:pPr algn="ctr" eaLnBrk="1" hangingPunct="1">
              <a:spcBef>
                <a:spcPct val="50000"/>
              </a:spcBef>
              <a:defRPr/>
            </a:pPr>
            <a:r>
              <a:rPr lang="en-US" sz="28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Disrespect the Bible</a:t>
            </a:r>
            <a:b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br>
            <a:r>
              <a:rPr lang="en-US" sz="28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then we disrespect God who gave it</a:t>
            </a:r>
          </a:p>
        </p:txBody>
      </p:sp>
      <p:sp>
        <p:nvSpPr>
          <p:cNvPr id="9229" name="Rectangle 13">
            <a:extLst>
              <a:ext uri="{FF2B5EF4-FFF2-40B4-BE49-F238E27FC236}">
                <a16:creationId xmlns:a16="http://schemas.microsoft.com/office/drawing/2014/main" id="{0332B874-BE7D-44C4-80DA-5A2879C79593}"/>
              </a:ext>
            </a:extLst>
          </p:cNvPr>
          <p:cNvSpPr>
            <a:spLocks noChangeArrowheads="1"/>
          </p:cNvSpPr>
          <p:nvPr/>
        </p:nvSpPr>
        <p:spPr bwMode="auto">
          <a:xfrm>
            <a:off x="1981200" y="5486400"/>
            <a:ext cx="8229600" cy="838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9230" name="Text Box 14">
            <a:extLst>
              <a:ext uri="{FF2B5EF4-FFF2-40B4-BE49-F238E27FC236}">
                <a16:creationId xmlns:a16="http://schemas.microsoft.com/office/drawing/2014/main" id="{DDF74E98-A333-40CF-8A8D-C68F76B1214E}"/>
              </a:ext>
            </a:extLst>
          </p:cNvPr>
          <p:cNvSpPr txBox="1">
            <a:spLocks noChangeArrowheads="1"/>
          </p:cNvSpPr>
          <p:nvPr/>
        </p:nvSpPr>
        <p:spPr bwMode="auto">
          <a:xfrm>
            <a:off x="1905000" y="5438776"/>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600" dirty="0">
                <a:latin typeface="FreeSans" panose="020B0504020202020204" pitchFamily="34" charset="0"/>
                <a:cs typeface="FreeSans" panose="020B0504020202020204" pitchFamily="34" charset="0"/>
              </a:rPr>
              <a:t>The same attitude that will allow us to break one law of God will allow us to break </a:t>
            </a:r>
            <a:r>
              <a:rPr lang="en-US" altLang="en-US" sz="2600" b="1" dirty="0">
                <a:latin typeface="FreeSans" panose="020B0504020202020204" pitchFamily="34" charset="0"/>
                <a:cs typeface="FreeSans" panose="020B0504020202020204" pitchFamily="34" charset="0"/>
              </a:rPr>
              <a:t>EVERY</a:t>
            </a:r>
            <a:r>
              <a:rPr lang="en-US" altLang="en-US" sz="2600" dirty="0">
                <a:latin typeface="FreeSans" panose="020B0504020202020204" pitchFamily="34" charset="0"/>
                <a:cs typeface="FreeSans" panose="020B0504020202020204" pitchFamily="34" charset="0"/>
              </a:rPr>
              <a:t> law of God</a:t>
            </a:r>
          </a:p>
        </p:txBody>
      </p:sp>
      <p:sp>
        <p:nvSpPr>
          <p:cNvPr id="14" name="Rectangle 4">
            <a:extLst>
              <a:ext uri="{FF2B5EF4-FFF2-40B4-BE49-F238E27FC236}">
                <a16:creationId xmlns:a16="http://schemas.microsoft.com/office/drawing/2014/main" id="{11BEF888-E4A7-4D4A-8B5C-8F78E5F63D3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5">
            <a:extLst>
              <a:ext uri="{FF2B5EF4-FFF2-40B4-BE49-F238E27FC236}">
                <a16:creationId xmlns:a16="http://schemas.microsoft.com/office/drawing/2014/main" id="{1C5F6308-AE87-4690-93FE-6CDC22C0D4A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6">
            <a:extLst>
              <a:ext uri="{FF2B5EF4-FFF2-40B4-BE49-F238E27FC236}">
                <a16:creationId xmlns:a16="http://schemas.microsoft.com/office/drawing/2014/main" id="{C09AD85D-7710-4E1A-827E-04F7CE5D374A}"/>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7" name="Rectangle 7">
            <a:extLst>
              <a:ext uri="{FF2B5EF4-FFF2-40B4-BE49-F238E27FC236}">
                <a16:creationId xmlns:a16="http://schemas.microsoft.com/office/drawing/2014/main" id="{40E23CDF-6287-487A-8082-F1D60C581E7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p:cTn id="7"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500"/>
                                        <p:tgtEl>
                                          <p:spTgt spid="9218"/>
                                        </p:tgtEl>
                                      </p:cBhvr>
                                    </p:animEffect>
                                  </p:childTnLst>
                                </p:cTn>
                              </p:par>
                              <p:par>
                                <p:cTn id="14" presetID="3" presetClass="entr" presetSubtype="10" fill="hold" nodeType="withEffect">
                                  <p:stCondLst>
                                    <p:cond delay="0"/>
                                  </p:stCondLst>
                                  <p:childTnLst>
                                    <p:set>
                                      <p:cBhvr>
                                        <p:cTn id="15" dur="1" fill="hold">
                                          <p:stCondLst>
                                            <p:cond delay="0"/>
                                          </p:stCondLst>
                                        </p:cTn>
                                        <p:tgtEl>
                                          <p:spTgt spid="9228">
                                            <p:txEl>
                                              <p:pRg st="0" end="0"/>
                                            </p:txEl>
                                          </p:spTgt>
                                        </p:tgtEl>
                                        <p:attrNameLst>
                                          <p:attrName>style.visibility</p:attrName>
                                        </p:attrNameLst>
                                      </p:cBhvr>
                                      <p:to>
                                        <p:strVal val="visible"/>
                                      </p:to>
                                    </p:set>
                                    <p:animEffect transition="in" filter="blinds(horizontal)">
                                      <p:cBhvr>
                                        <p:cTn id="16" dur="500"/>
                                        <p:tgtEl>
                                          <p:spTgt spid="92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9228">
                                            <p:txEl>
                                              <p:pRg st="1" end="1"/>
                                            </p:txEl>
                                          </p:spTgt>
                                        </p:tgtEl>
                                        <p:attrNameLst>
                                          <p:attrName>style.visibility</p:attrName>
                                        </p:attrNameLst>
                                      </p:cBhvr>
                                      <p:to>
                                        <p:strVal val="visible"/>
                                      </p:to>
                                    </p:set>
                                    <p:animEffect transition="in" filter="blinds(horizontal)">
                                      <p:cBhvr>
                                        <p:cTn id="21" dur="500"/>
                                        <p:tgtEl>
                                          <p:spTgt spid="92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blinds(horizontal)">
                                      <p:cBhvr>
                                        <p:cTn id="26" dur="500"/>
                                        <p:tgtEl>
                                          <p:spTgt spid="92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blinds(horizontal)">
                                      <p:cBhvr>
                                        <p:cTn id="29"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0" grpId="0" build="p"/>
      <p:bldP spid="9229" grpId="0" animBg="1"/>
      <p:bldP spid="92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D37091D-DD17-44BF-BF0E-77D58340FF03}"/>
              </a:ext>
            </a:extLst>
          </p:cNvPr>
          <p:cNvSpPr>
            <a:spLocks noGrp="1" noChangeArrowheads="1"/>
          </p:cNvSpPr>
          <p:nvPr>
            <p:ph type="title"/>
          </p:nvPr>
        </p:nvSpPr>
        <p:spPr>
          <a:xfrm>
            <a:off x="3581400" y="457200"/>
            <a:ext cx="49530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0244" name="Rectangle 4">
            <a:extLst>
              <a:ext uri="{FF2B5EF4-FFF2-40B4-BE49-F238E27FC236}">
                <a16:creationId xmlns:a16="http://schemas.microsoft.com/office/drawing/2014/main" id="{A37F9DB6-835A-4F02-B7AA-E87AE3276DAF}"/>
              </a:ext>
            </a:extLst>
          </p:cNvPr>
          <p:cNvSpPr>
            <a:spLocks noGrp="1" noChangeArrowheads="1"/>
          </p:cNvSpPr>
          <p:nvPr>
            <p:ph type="body" idx="1"/>
          </p:nvPr>
        </p:nvSpPr>
        <p:spPr>
          <a:xfrm>
            <a:off x="1905000" y="2438400"/>
            <a:ext cx="8382000" cy="3962400"/>
          </a:xfrm>
        </p:spPr>
        <p:txBody>
          <a:bodyPr/>
          <a:lstStyle/>
          <a:p>
            <a:pPr eaLnBrk="1" hangingPunct="1"/>
            <a:r>
              <a:rPr lang="en-US" altLang="en-US" b="1" dirty="0">
                <a:solidFill>
                  <a:schemeClr val="bg1"/>
                </a:solidFill>
                <a:cs typeface="FreeSans" panose="020B0504020202020204" pitchFamily="34" charset="0"/>
              </a:rPr>
              <a:t>The Bible’s instruction to us</a:t>
            </a:r>
          </a:p>
          <a:p>
            <a:pPr lvl="1" eaLnBrk="1" hangingPunct="1"/>
            <a:r>
              <a:rPr lang="en-US" altLang="en-US" dirty="0">
                <a:solidFill>
                  <a:srgbClr val="FFAA2D"/>
                </a:solidFill>
                <a:cs typeface="FreeSans" panose="020B0504020202020204" pitchFamily="34" charset="0"/>
              </a:rPr>
              <a:t>2 Corinthians 5:7</a:t>
            </a:r>
          </a:p>
          <a:p>
            <a:pPr lvl="1" eaLnBrk="1" hangingPunct="1"/>
            <a:r>
              <a:rPr lang="en-US" altLang="en-US" dirty="0">
                <a:solidFill>
                  <a:srgbClr val="FFAA2D"/>
                </a:solidFill>
                <a:cs typeface="FreeSans" panose="020B0504020202020204" pitchFamily="34" charset="0"/>
              </a:rPr>
              <a:t>Romans 14:23</a:t>
            </a:r>
          </a:p>
          <a:p>
            <a:pPr lvl="1" eaLnBrk="1" hangingPunct="1"/>
            <a:endParaRPr lang="en-US" altLang="en-US" dirty="0">
              <a:solidFill>
                <a:srgbClr val="FFAA2D"/>
              </a:solidFill>
              <a:cs typeface="FreeSans" panose="020B0504020202020204" pitchFamily="34" charset="0"/>
            </a:endParaRPr>
          </a:p>
          <a:p>
            <a:pPr lvl="1" eaLnBrk="1" hangingPunct="1"/>
            <a:endParaRPr lang="en-US" altLang="en-US" dirty="0">
              <a:solidFill>
                <a:srgbClr val="FFAA2D"/>
              </a:solidFill>
              <a:cs typeface="FreeSans" panose="020B0504020202020204" pitchFamily="34" charset="0"/>
            </a:endParaRPr>
          </a:p>
          <a:p>
            <a:pPr eaLnBrk="1" hangingPunct="1"/>
            <a:r>
              <a:rPr lang="en-US" altLang="en-US" b="1" dirty="0">
                <a:solidFill>
                  <a:schemeClr val="bg1"/>
                </a:solidFill>
                <a:cs typeface="FreeSans" panose="020B0504020202020204" pitchFamily="34" charset="0"/>
              </a:rPr>
              <a:t>The Bible </a:t>
            </a:r>
            <a:r>
              <a:rPr lang="en-US" altLang="en-US" b="1" dirty="0">
                <a:solidFill>
                  <a:srgbClr val="FFFF00"/>
                </a:solidFill>
                <a:cs typeface="FreeSans" panose="020B0504020202020204" pitchFamily="34" charset="0"/>
              </a:rPr>
              <a:t>MUST</a:t>
            </a:r>
            <a:r>
              <a:rPr lang="en-US" altLang="en-US" b="1" dirty="0">
                <a:solidFill>
                  <a:schemeClr val="bg1"/>
                </a:solidFill>
                <a:cs typeface="FreeSans" panose="020B0504020202020204" pitchFamily="34" charset="0"/>
              </a:rPr>
              <a:t> be our authority!</a:t>
            </a:r>
          </a:p>
          <a:p>
            <a:pPr lvl="1" eaLnBrk="1" hangingPunct="1"/>
            <a:r>
              <a:rPr lang="en-US" altLang="en-US" dirty="0">
                <a:solidFill>
                  <a:srgbClr val="FFAA2D"/>
                </a:solidFill>
                <a:cs typeface="FreeSans" panose="020B0504020202020204" pitchFamily="34" charset="0"/>
              </a:rPr>
              <a:t>Colossians 3:17; Matthew 28:18</a:t>
            </a:r>
          </a:p>
        </p:txBody>
      </p:sp>
      <p:sp>
        <p:nvSpPr>
          <p:cNvPr id="12296" name="Line 9">
            <a:extLst>
              <a:ext uri="{FF2B5EF4-FFF2-40B4-BE49-F238E27FC236}">
                <a16:creationId xmlns:a16="http://schemas.microsoft.com/office/drawing/2014/main" id="{0AD07071-8AA9-4CAB-9E93-6F0ED3D6A98B}"/>
              </a:ext>
            </a:extLst>
          </p:cNvPr>
          <p:cNvSpPr>
            <a:spLocks noChangeShapeType="1"/>
          </p:cNvSpPr>
          <p:nvPr/>
        </p:nvSpPr>
        <p:spPr bwMode="auto">
          <a:xfrm>
            <a:off x="1828800" y="2362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2297" name="Picture 14" descr="42-15601357">
            <a:extLst>
              <a:ext uri="{FF2B5EF4-FFF2-40B4-BE49-F238E27FC236}">
                <a16:creationId xmlns:a16="http://schemas.microsoft.com/office/drawing/2014/main" id="{15BC6E16-CBD9-4C4B-B93B-57E64F798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42-15599915">
            <a:extLst>
              <a:ext uri="{FF2B5EF4-FFF2-40B4-BE49-F238E27FC236}">
                <a16:creationId xmlns:a16="http://schemas.microsoft.com/office/drawing/2014/main" id="{E63A724C-32B2-42D8-8D84-D0BDBFC2B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6">
            <a:extLst>
              <a:ext uri="{FF2B5EF4-FFF2-40B4-BE49-F238E27FC236}">
                <a16:creationId xmlns:a16="http://schemas.microsoft.com/office/drawing/2014/main" id="{7D54FC52-A793-43F6-9DBA-0F991B49C24D}"/>
              </a:ext>
            </a:extLst>
          </p:cNvPr>
          <p:cNvSpPr>
            <a:spLocks noChangeArrowheads="1"/>
          </p:cNvSpPr>
          <p:nvPr/>
        </p:nvSpPr>
        <p:spPr bwMode="auto">
          <a:xfrm>
            <a:off x="457200" y="4114800"/>
            <a:ext cx="11353800" cy="914400"/>
          </a:xfrm>
          <a:prstGeom prst="rect">
            <a:avLst/>
          </a:prstGeom>
          <a:solidFill>
            <a:srgbClr val="6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0258" name="Text Box 18">
            <a:extLst>
              <a:ext uri="{FF2B5EF4-FFF2-40B4-BE49-F238E27FC236}">
                <a16:creationId xmlns:a16="http://schemas.microsoft.com/office/drawing/2014/main" id="{E12B6907-BFB0-4393-B6CA-9360F58629CF}"/>
              </a:ext>
            </a:extLst>
          </p:cNvPr>
          <p:cNvSpPr txBox="1">
            <a:spLocks noChangeArrowheads="1"/>
          </p:cNvSpPr>
          <p:nvPr/>
        </p:nvSpPr>
        <p:spPr bwMode="auto">
          <a:xfrm>
            <a:off x="533400" y="4198937"/>
            <a:ext cx="11201400" cy="830263"/>
          </a:xfrm>
          <a:prstGeom prst="rect">
            <a:avLst/>
          </a:prstGeom>
          <a:noFill/>
          <a:ln w="9525">
            <a:noFill/>
            <a:miter lim="800000"/>
            <a:headEnd/>
            <a:tailEnd/>
          </a:ln>
          <a:effectLst/>
        </p:spPr>
        <p:txBody>
          <a:bodyPr wrap="square">
            <a:spAutoFit/>
          </a:bodyPr>
          <a:lstStyle/>
          <a:p>
            <a:pPr algn="ctr" eaLnBrk="1" hangingPunct="1">
              <a:defRPr/>
            </a:pPr>
            <a:r>
              <a:rPr lang="en-US" sz="24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“So then faith comes by hearing, and hearing by the word of God.”</a:t>
            </a:r>
            <a:br>
              <a:rPr lang="en-US" sz="2400" b="1"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br>
            <a:r>
              <a:rPr lang="en-US" sz="2400" dirty="0">
                <a:solidFill>
                  <a:schemeClr val="bg1"/>
                </a:solidFill>
                <a:effectLst>
                  <a:outerShdw blurRad="38100" dist="38100" dir="2700000" algn="tl">
                    <a:srgbClr val="000000">
                      <a:alpha val="43137"/>
                    </a:srgbClr>
                  </a:outerShdw>
                </a:effectLst>
                <a:latin typeface="FreeSans" panose="020B0504020202020204" pitchFamily="34" charset="0"/>
                <a:cs typeface="FreeSans" panose="020B0504020202020204" pitchFamily="34" charset="0"/>
              </a:rPr>
              <a:t>Romans 10:17</a:t>
            </a:r>
          </a:p>
        </p:txBody>
      </p:sp>
      <p:sp>
        <p:nvSpPr>
          <p:cNvPr id="13" name="Rectangle 4">
            <a:extLst>
              <a:ext uri="{FF2B5EF4-FFF2-40B4-BE49-F238E27FC236}">
                <a16:creationId xmlns:a16="http://schemas.microsoft.com/office/drawing/2014/main" id="{6AE41F6C-0968-4688-83AD-397A9E873D20}"/>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33A3A9A0-71D5-4F75-89DF-8AE5FABC656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3C22E8D1-E5D9-40E7-BA25-841165BF02A3}"/>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958A3401-3B32-489D-B6D2-597E6785AE1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p:cTn id="7"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4">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500"/>
                                        <p:tgtEl>
                                          <p:spTgt spid="10244">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0244">
                                            <p:txEl>
                                              <p:pRg st="2" end="2"/>
                                            </p:txEl>
                                          </p:spTgt>
                                        </p:tgtEl>
                                        <p:attrNameLst>
                                          <p:attrName>style.visibility</p:attrName>
                                        </p:attrNameLst>
                                      </p:cBhvr>
                                      <p:to>
                                        <p:strVal val="visible"/>
                                      </p:to>
                                    </p:set>
                                    <p:animEffect transition="in" filter="dissolve">
                                      <p:cBhvr>
                                        <p:cTn id="16" dur="500"/>
                                        <p:tgtEl>
                                          <p:spTgt spid="1024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animEffect transition="in" filter="blinds(horizontal)">
                                      <p:cBhvr>
                                        <p:cTn id="21" dur="500"/>
                                        <p:tgtEl>
                                          <p:spTgt spid="1025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58"/>
                                        </p:tgtEl>
                                        <p:attrNameLst>
                                          <p:attrName>style.visibility</p:attrName>
                                        </p:attrNameLst>
                                      </p:cBhvr>
                                      <p:to>
                                        <p:strVal val="visible"/>
                                      </p:to>
                                    </p:set>
                                    <p:animEffect transition="in" filter="blinds(horizontal)">
                                      <p:cBhvr>
                                        <p:cTn id="24" dur="500"/>
                                        <p:tgtEl>
                                          <p:spTgt spid="102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244">
                                            <p:txEl>
                                              <p:pRg st="5" end="5"/>
                                            </p:txEl>
                                          </p:spTgt>
                                        </p:tgtEl>
                                        <p:attrNameLst>
                                          <p:attrName>style.visibility</p:attrName>
                                        </p:attrNameLst>
                                      </p:cBhvr>
                                      <p:to>
                                        <p:strVal val="visible"/>
                                      </p:to>
                                    </p:set>
                                    <p:anim calcmode="lin" valueType="num">
                                      <p:cBhvr>
                                        <p:cTn id="29" dur="5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244">
                                            <p:txEl>
                                              <p:pRg st="5" end="5"/>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0244">
                                            <p:txEl>
                                              <p:pRg st="6" end="6"/>
                                            </p:txEl>
                                          </p:spTgt>
                                        </p:tgtEl>
                                        <p:attrNameLst>
                                          <p:attrName>style.visibility</p:attrName>
                                        </p:attrNameLst>
                                      </p:cBhvr>
                                      <p:to>
                                        <p:strVal val="visible"/>
                                      </p:to>
                                    </p:set>
                                    <p:animEffect transition="in" filter="dissolve">
                                      <p:cBhvr>
                                        <p:cTn id="34" dur="5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42E4AE7-A22B-4C56-9475-59035F2C6D2D}"/>
              </a:ext>
            </a:extLst>
          </p:cNvPr>
          <p:cNvSpPr>
            <a:spLocks noGrp="1" noChangeArrowheads="1"/>
          </p:cNvSpPr>
          <p:nvPr>
            <p:ph type="title"/>
          </p:nvPr>
        </p:nvSpPr>
        <p:spPr>
          <a:xfrm>
            <a:off x="3581400" y="457200"/>
            <a:ext cx="49530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1267" name="Rectangle 3">
            <a:extLst>
              <a:ext uri="{FF2B5EF4-FFF2-40B4-BE49-F238E27FC236}">
                <a16:creationId xmlns:a16="http://schemas.microsoft.com/office/drawing/2014/main" id="{B2DD77E6-2D62-46A1-9660-6CA5A9457462}"/>
              </a:ext>
            </a:extLst>
          </p:cNvPr>
          <p:cNvSpPr>
            <a:spLocks noGrp="1" noChangeArrowheads="1"/>
          </p:cNvSpPr>
          <p:nvPr>
            <p:ph type="body" idx="1"/>
          </p:nvPr>
        </p:nvSpPr>
        <p:spPr>
          <a:xfrm>
            <a:off x="1905000" y="2438400"/>
            <a:ext cx="8382000" cy="3962400"/>
          </a:xfrm>
        </p:spPr>
        <p:txBody>
          <a:bodyPr/>
          <a:lstStyle/>
          <a:p>
            <a:pPr eaLnBrk="1" hangingPunct="1"/>
            <a:r>
              <a:rPr lang="en-US" altLang="en-US" b="1" dirty="0">
                <a:solidFill>
                  <a:schemeClr val="bg1"/>
                </a:solidFill>
                <a:cs typeface="FreeSans" panose="020B0504020202020204" pitchFamily="34" charset="0"/>
              </a:rPr>
              <a:t>We must learn to respect God’s Word</a:t>
            </a:r>
          </a:p>
          <a:p>
            <a:pPr lvl="1" eaLnBrk="1" hangingPunct="1"/>
            <a:r>
              <a:rPr lang="en-US" altLang="en-US" dirty="0">
                <a:solidFill>
                  <a:srgbClr val="FFAA2D"/>
                </a:solidFill>
                <a:cs typeface="FreeSans" panose="020B0504020202020204" pitchFamily="34" charset="0"/>
              </a:rPr>
              <a:t>Immoral people disrespect His Word</a:t>
            </a:r>
          </a:p>
          <a:p>
            <a:pPr lvl="2" eaLnBrk="1" hangingPunct="1"/>
            <a:r>
              <a:rPr lang="en-US" altLang="en-US" sz="2600" dirty="0">
                <a:solidFill>
                  <a:srgbClr val="FFCA7D"/>
                </a:solidFill>
                <a:cs typeface="FreeSans" panose="020B0504020202020204" pitchFamily="34" charset="0"/>
              </a:rPr>
              <a:t>Galatians 5:19-21</a:t>
            </a:r>
          </a:p>
          <a:p>
            <a:pPr lvl="1" eaLnBrk="1" hangingPunct="1"/>
            <a:r>
              <a:rPr lang="en-US" altLang="en-US" dirty="0">
                <a:solidFill>
                  <a:srgbClr val="FFAA2D"/>
                </a:solidFill>
                <a:cs typeface="FreeSans" panose="020B0504020202020204" pitchFamily="34" charset="0"/>
              </a:rPr>
              <a:t>Unfaithful people disrespect His Word</a:t>
            </a:r>
          </a:p>
          <a:p>
            <a:pPr lvl="2" eaLnBrk="1" hangingPunct="1"/>
            <a:r>
              <a:rPr lang="en-US" altLang="en-US" sz="2600" dirty="0">
                <a:solidFill>
                  <a:srgbClr val="FFCA7D"/>
                </a:solidFill>
                <a:cs typeface="FreeSans" panose="020B0504020202020204" pitchFamily="34" charset="0"/>
              </a:rPr>
              <a:t>1 Corinthians 15:58; Hebrews 10:25</a:t>
            </a:r>
          </a:p>
          <a:p>
            <a:pPr lvl="1" eaLnBrk="1" hangingPunct="1"/>
            <a:r>
              <a:rPr lang="en-US" altLang="en-US" sz="3000" dirty="0">
                <a:solidFill>
                  <a:srgbClr val="FFAA2D"/>
                </a:solidFill>
                <a:cs typeface="FreeSans" panose="020B0504020202020204" pitchFamily="34" charset="0"/>
              </a:rPr>
              <a:t>Those who do things without Bible authority</a:t>
            </a:r>
          </a:p>
          <a:p>
            <a:pPr lvl="2" eaLnBrk="1" hangingPunct="1"/>
            <a:r>
              <a:rPr lang="en-US" altLang="en-US" sz="2600" dirty="0">
                <a:solidFill>
                  <a:srgbClr val="FFCA7D"/>
                </a:solidFill>
                <a:cs typeface="FreeSans" panose="020B0504020202020204" pitchFamily="34" charset="0"/>
              </a:rPr>
              <a:t>Colossians 3:17</a:t>
            </a:r>
          </a:p>
        </p:txBody>
      </p:sp>
      <p:sp>
        <p:nvSpPr>
          <p:cNvPr id="13320" name="Line 8">
            <a:extLst>
              <a:ext uri="{FF2B5EF4-FFF2-40B4-BE49-F238E27FC236}">
                <a16:creationId xmlns:a16="http://schemas.microsoft.com/office/drawing/2014/main" id="{07E66063-E7E7-420A-8556-39BC23580828}"/>
              </a:ext>
            </a:extLst>
          </p:cNvPr>
          <p:cNvSpPr>
            <a:spLocks noChangeShapeType="1"/>
          </p:cNvSpPr>
          <p:nvPr/>
        </p:nvSpPr>
        <p:spPr bwMode="auto">
          <a:xfrm>
            <a:off x="1828800" y="2362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3321" name="Picture 9" descr="42-15601357">
            <a:extLst>
              <a:ext uri="{FF2B5EF4-FFF2-40B4-BE49-F238E27FC236}">
                <a16:creationId xmlns:a16="http://schemas.microsoft.com/office/drawing/2014/main" id="{55894E7C-8622-413D-BA9E-CD2FE31DC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42-15599915">
            <a:extLst>
              <a:ext uri="{FF2B5EF4-FFF2-40B4-BE49-F238E27FC236}">
                <a16:creationId xmlns:a16="http://schemas.microsoft.com/office/drawing/2014/main" id="{FE7D5BEB-3EB1-4591-8721-A1B6FFAE1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087BE479-5A08-42C5-912C-977E3BEB544B}"/>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2" name="Rectangle 5">
            <a:extLst>
              <a:ext uri="{FF2B5EF4-FFF2-40B4-BE49-F238E27FC236}">
                <a16:creationId xmlns:a16="http://schemas.microsoft.com/office/drawing/2014/main" id="{6241CA8D-8789-463F-B55C-838B4AE9856B}"/>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3" name="Rectangle 6">
            <a:extLst>
              <a:ext uri="{FF2B5EF4-FFF2-40B4-BE49-F238E27FC236}">
                <a16:creationId xmlns:a16="http://schemas.microsoft.com/office/drawing/2014/main" id="{6E5D0411-C14D-4F1D-9BBC-AD2AE712B518}"/>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7">
            <a:extLst>
              <a:ext uri="{FF2B5EF4-FFF2-40B4-BE49-F238E27FC236}">
                <a16:creationId xmlns:a16="http://schemas.microsoft.com/office/drawing/2014/main" id="{6F010E8D-7793-4DC2-953A-B5E264143DBA}"/>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dissolve">
                                      <p:cBhvr>
                                        <p:cTn id="16" dur="500"/>
                                        <p:tgtEl>
                                          <p:spTgt spid="11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ssolve">
                                      <p:cBhvr>
                                        <p:cTn id="21" dur="500"/>
                                        <p:tgtEl>
                                          <p:spTgt spid="1126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dissolve">
                                      <p:cBhvr>
                                        <p:cTn id="24" dur="500"/>
                                        <p:tgtEl>
                                          <p:spTgt spid="1126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Effect transition="in" filter="dissolve">
                                      <p:cBhvr>
                                        <p:cTn id="29" dur="500"/>
                                        <p:tgtEl>
                                          <p:spTgt spid="11267">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dissolve">
                                      <p:cBhvr>
                                        <p:cTn id="3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5CA1D96-AD5B-4CD1-94C6-9E86DC4F8F30}"/>
              </a:ext>
            </a:extLst>
          </p:cNvPr>
          <p:cNvSpPr>
            <a:spLocks noGrp="1" noChangeArrowheads="1"/>
          </p:cNvSpPr>
          <p:nvPr>
            <p:ph type="title"/>
          </p:nvPr>
        </p:nvSpPr>
        <p:spPr>
          <a:xfrm>
            <a:off x="3581400" y="457200"/>
            <a:ext cx="49530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2291" name="Rectangle 3">
            <a:extLst>
              <a:ext uri="{FF2B5EF4-FFF2-40B4-BE49-F238E27FC236}">
                <a16:creationId xmlns:a16="http://schemas.microsoft.com/office/drawing/2014/main" id="{4CF5F55A-5195-4846-AF91-1DEBE9C7A8F7}"/>
              </a:ext>
            </a:extLst>
          </p:cNvPr>
          <p:cNvSpPr>
            <a:spLocks noGrp="1" noChangeArrowheads="1"/>
          </p:cNvSpPr>
          <p:nvPr>
            <p:ph type="body" idx="1"/>
          </p:nvPr>
        </p:nvSpPr>
        <p:spPr>
          <a:xfrm>
            <a:off x="1905000" y="2438400"/>
            <a:ext cx="8382000" cy="1219200"/>
          </a:xfrm>
        </p:spPr>
        <p:txBody>
          <a:bodyPr/>
          <a:lstStyle/>
          <a:p>
            <a:pPr eaLnBrk="1" hangingPunct="1"/>
            <a:r>
              <a:rPr lang="en-US" altLang="en-US" b="1" dirty="0">
                <a:solidFill>
                  <a:schemeClr val="bg1"/>
                </a:solidFill>
                <a:cs typeface="FreeSans" panose="020B0504020202020204" pitchFamily="34" charset="0"/>
              </a:rPr>
              <a:t>Faithful Christians have learned to respect God’s Holy Word</a:t>
            </a:r>
          </a:p>
        </p:txBody>
      </p:sp>
      <p:sp>
        <p:nvSpPr>
          <p:cNvPr id="14344" name="Line 8">
            <a:extLst>
              <a:ext uri="{FF2B5EF4-FFF2-40B4-BE49-F238E27FC236}">
                <a16:creationId xmlns:a16="http://schemas.microsoft.com/office/drawing/2014/main" id="{DBEDC270-B8E8-4F53-B6F5-4B6EA6148AA5}"/>
              </a:ext>
            </a:extLst>
          </p:cNvPr>
          <p:cNvSpPr>
            <a:spLocks noChangeShapeType="1"/>
          </p:cNvSpPr>
          <p:nvPr/>
        </p:nvSpPr>
        <p:spPr bwMode="auto">
          <a:xfrm>
            <a:off x="1828800" y="23622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FreeSans" panose="020B0504020202020204" pitchFamily="34" charset="0"/>
            </a:endParaRPr>
          </a:p>
        </p:txBody>
      </p:sp>
      <p:pic>
        <p:nvPicPr>
          <p:cNvPr id="14345" name="Picture 9" descr="42-15601357">
            <a:extLst>
              <a:ext uri="{FF2B5EF4-FFF2-40B4-BE49-F238E27FC236}">
                <a16:creationId xmlns:a16="http://schemas.microsoft.com/office/drawing/2014/main" id="{0363180D-C5B5-4ACA-8B4A-4DA3333E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42-15599915">
            <a:extLst>
              <a:ext uri="{FF2B5EF4-FFF2-40B4-BE49-F238E27FC236}">
                <a16:creationId xmlns:a16="http://schemas.microsoft.com/office/drawing/2014/main" id="{8671A751-36A4-4300-99E1-B72F0D302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11">
            <a:extLst>
              <a:ext uri="{FF2B5EF4-FFF2-40B4-BE49-F238E27FC236}">
                <a16:creationId xmlns:a16="http://schemas.microsoft.com/office/drawing/2014/main" id="{A53BCDB1-4CEC-4FB7-B005-70DA068AEA7A}"/>
              </a:ext>
            </a:extLst>
          </p:cNvPr>
          <p:cNvSpPr>
            <a:spLocks noChangeArrowheads="1"/>
          </p:cNvSpPr>
          <p:nvPr/>
        </p:nvSpPr>
        <p:spPr bwMode="auto">
          <a:xfrm>
            <a:off x="609600" y="3657600"/>
            <a:ext cx="10972800" cy="251460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2300" name="Text Box 12">
            <a:extLst>
              <a:ext uri="{FF2B5EF4-FFF2-40B4-BE49-F238E27FC236}">
                <a16:creationId xmlns:a16="http://schemas.microsoft.com/office/drawing/2014/main" id="{3BA6D80D-B786-45F0-A6D0-3092EE7E231F}"/>
              </a:ext>
            </a:extLst>
          </p:cNvPr>
          <p:cNvSpPr txBox="1">
            <a:spLocks noChangeArrowheads="1"/>
          </p:cNvSpPr>
          <p:nvPr/>
        </p:nvSpPr>
        <p:spPr bwMode="auto">
          <a:xfrm>
            <a:off x="914400" y="4051518"/>
            <a:ext cx="10439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latin typeface="FreeSans" panose="020B0504020202020204" pitchFamily="34" charset="0"/>
                <a:cs typeface="FreeSans" panose="020B0504020202020204" pitchFamily="34" charset="0"/>
              </a:rPr>
              <a:t>“….that you may learn in us </a:t>
            </a:r>
            <a:r>
              <a:rPr lang="en-US" altLang="en-US" sz="2800" b="1" dirty="0">
                <a:solidFill>
                  <a:srgbClr val="990000"/>
                </a:solidFill>
                <a:latin typeface="FreeSans" panose="020B0504020202020204" pitchFamily="34" charset="0"/>
                <a:cs typeface="FreeSans" panose="020B0504020202020204" pitchFamily="34" charset="0"/>
              </a:rPr>
              <a:t>not to think beyond</a:t>
            </a:r>
            <a:br>
              <a:rPr lang="en-US" altLang="en-US" sz="2800" b="1" dirty="0">
                <a:solidFill>
                  <a:srgbClr val="990000"/>
                </a:solidFill>
                <a:latin typeface="FreeSans" panose="020B0504020202020204" pitchFamily="34" charset="0"/>
                <a:cs typeface="FreeSans" panose="020B0504020202020204" pitchFamily="34" charset="0"/>
              </a:rPr>
            </a:br>
            <a:r>
              <a:rPr lang="en-US" altLang="en-US" sz="2800" b="1" dirty="0">
                <a:solidFill>
                  <a:srgbClr val="990000"/>
                </a:solidFill>
                <a:latin typeface="FreeSans" panose="020B0504020202020204" pitchFamily="34" charset="0"/>
                <a:cs typeface="FreeSans" panose="020B0504020202020204" pitchFamily="34" charset="0"/>
              </a:rPr>
              <a:t>what is written</a:t>
            </a:r>
            <a:r>
              <a:rPr lang="en-US" altLang="en-US" sz="2800" b="1" dirty="0">
                <a:latin typeface="FreeSans" panose="020B0504020202020204" pitchFamily="34" charset="0"/>
                <a:cs typeface="FreeSans" panose="020B0504020202020204" pitchFamily="34" charset="0"/>
              </a:rPr>
              <a:t>, that none of you may be puffed up</a:t>
            </a:r>
            <a:br>
              <a:rPr lang="en-US" altLang="en-US" sz="2800" b="1" dirty="0">
                <a:latin typeface="FreeSans" panose="020B0504020202020204" pitchFamily="34" charset="0"/>
                <a:cs typeface="FreeSans" panose="020B0504020202020204" pitchFamily="34" charset="0"/>
              </a:rPr>
            </a:br>
            <a:r>
              <a:rPr lang="en-US" altLang="en-US" sz="2800" b="1" dirty="0">
                <a:latin typeface="FreeSans" panose="020B0504020202020204" pitchFamily="34" charset="0"/>
                <a:cs typeface="FreeSans" panose="020B0504020202020204" pitchFamily="34" charset="0"/>
              </a:rPr>
              <a:t>on behalf of one against the other.”</a:t>
            </a:r>
            <a:br>
              <a:rPr lang="en-US" altLang="en-US" sz="2800" b="1" dirty="0">
                <a:latin typeface="FreeSans" panose="020B0504020202020204" pitchFamily="34" charset="0"/>
                <a:cs typeface="FreeSans" panose="020B0504020202020204" pitchFamily="34" charset="0"/>
              </a:rPr>
            </a:br>
            <a:r>
              <a:rPr lang="en-US" altLang="en-US" sz="2800" dirty="0">
                <a:latin typeface="FreeSans" panose="020B0504020202020204" pitchFamily="34" charset="0"/>
                <a:cs typeface="FreeSans" panose="020B0504020202020204" pitchFamily="34" charset="0"/>
              </a:rPr>
              <a:t>1 Corinthians 4:6</a:t>
            </a:r>
          </a:p>
        </p:txBody>
      </p:sp>
      <p:sp>
        <p:nvSpPr>
          <p:cNvPr id="13" name="Rectangle 4">
            <a:extLst>
              <a:ext uri="{FF2B5EF4-FFF2-40B4-BE49-F238E27FC236}">
                <a16:creationId xmlns:a16="http://schemas.microsoft.com/office/drawing/2014/main" id="{92C980B7-09A3-4F0C-98AF-54F205E87D1C}"/>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4" name="Rectangle 5">
            <a:extLst>
              <a:ext uri="{FF2B5EF4-FFF2-40B4-BE49-F238E27FC236}">
                <a16:creationId xmlns:a16="http://schemas.microsoft.com/office/drawing/2014/main" id="{396DA8BB-FB6C-472D-B952-2336011E6A52}"/>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5" name="Rectangle 6">
            <a:extLst>
              <a:ext uri="{FF2B5EF4-FFF2-40B4-BE49-F238E27FC236}">
                <a16:creationId xmlns:a16="http://schemas.microsoft.com/office/drawing/2014/main" id="{B6675989-2ED0-4E36-9113-FA90D7EF666A}"/>
              </a:ext>
            </a:extLst>
          </p:cNvPr>
          <p:cNvSpPr>
            <a:spLocks noChangeArrowheads="1"/>
          </p:cNvSpPr>
          <p:nvPr/>
        </p:nvSpPr>
        <p:spPr bwMode="auto">
          <a:xfrm>
            <a:off x="152400" y="64770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
        <p:nvSpPr>
          <p:cNvPr id="16" name="Rectangle 7">
            <a:extLst>
              <a:ext uri="{FF2B5EF4-FFF2-40B4-BE49-F238E27FC236}">
                <a16:creationId xmlns:a16="http://schemas.microsoft.com/office/drawing/2014/main" id="{E3C43DF3-15F4-4CE1-BEB3-F7E409FEFD2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FreeSans" panose="020B05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9"/>
                                        </p:tgtEl>
                                        <p:attrNameLst>
                                          <p:attrName>style.visibility</p:attrName>
                                        </p:attrNameLst>
                                      </p:cBhvr>
                                      <p:to>
                                        <p:strVal val="visible"/>
                                      </p:to>
                                    </p:set>
                                    <p:animEffect transition="in" filter="blinds(horizontal)">
                                      <p:cBhvr>
                                        <p:cTn id="13" dur="500"/>
                                        <p:tgtEl>
                                          <p:spTgt spid="1229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blinds(horizontal)">
                                      <p:cBhvr>
                                        <p:cTn id="1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308</TotalTime>
  <Words>761</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FreeSans</vt:lpstr>
      <vt:lpstr>Default Design</vt:lpstr>
      <vt:lpstr>Bible Authority and Truth</vt:lpstr>
      <vt:lpstr>Authority and Truth</vt:lpstr>
      <vt:lpstr>Authority and Truth</vt:lpstr>
      <vt:lpstr>Authority and Truth</vt:lpstr>
      <vt:lpstr>Respect for Bible Authority</vt:lpstr>
      <vt:lpstr>Respect for Bible Authority</vt:lpstr>
      <vt:lpstr>Walk By Faith</vt:lpstr>
      <vt:lpstr>Walk By Faith</vt:lpstr>
      <vt:lpstr>Walk By Faith</vt:lpstr>
      <vt:lpstr>Walk By Faith</vt:lpstr>
      <vt:lpstr>Walk By Faith</vt:lpstr>
      <vt:lpstr>Divine Authority Established</vt:lpstr>
      <vt:lpstr>Divine Authority Established</vt:lpstr>
      <vt:lpstr>Divine Authority Established</vt:lpstr>
      <vt:lpstr>All Activity in Serving God Must Be God Authorized</vt:lpstr>
      <vt:lpstr>All Activity in Serving God Must Be God Authorized</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Authority and Truth</dc:title>
  <dc:creator>HP Authorized Customer</dc:creator>
  <cp:lastModifiedBy>Richard Thetford</cp:lastModifiedBy>
  <cp:revision>30</cp:revision>
  <dcterms:created xsi:type="dcterms:W3CDTF">2009-01-26T17:02:15Z</dcterms:created>
  <dcterms:modified xsi:type="dcterms:W3CDTF">2018-11-05T00:02:43Z</dcterms:modified>
</cp:coreProperties>
</file>