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C23A-91A3-4377-9B9D-2B5DA90E3067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8F22-B312-496F-9033-209504C2D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C23A-91A3-4377-9B9D-2B5DA90E3067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8F22-B312-496F-9033-209504C2D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C23A-91A3-4377-9B9D-2B5DA90E3067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8F22-B312-496F-9033-209504C2D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C23A-91A3-4377-9B9D-2B5DA90E3067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8F22-B312-496F-9033-209504C2D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C23A-91A3-4377-9B9D-2B5DA90E3067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8F22-B312-496F-9033-209504C2D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C23A-91A3-4377-9B9D-2B5DA90E3067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8F22-B312-496F-9033-209504C2D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C23A-91A3-4377-9B9D-2B5DA90E3067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8F22-B312-496F-9033-209504C2D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C23A-91A3-4377-9B9D-2B5DA90E3067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8F22-B312-496F-9033-209504C2D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C23A-91A3-4377-9B9D-2B5DA90E3067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8F22-B312-496F-9033-209504C2D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C23A-91A3-4377-9B9D-2B5DA90E3067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8F22-B312-496F-9033-209504C2D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1C23A-91A3-4377-9B9D-2B5DA90E3067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48F22-B312-496F-9033-209504C2D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1C23A-91A3-4377-9B9D-2B5DA90E3067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48F22-B312-496F-9033-209504C2DA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229600" cy="1470025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Beware of False Prophets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954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Matthew 7:15-23</a:t>
            </a:r>
            <a:endParaRPr lang="en-US" sz="4000" b="1" dirty="0">
              <a:solidFill>
                <a:srgbClr val="C0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839200" y="0"/>
            <a:ext cx="304800" cy="6553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false_teacher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38735" y="1981200"/>
            <a:ext cx="2266530" cy="243840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934200" cy="114300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Danger of False Prophets</a:t>
            </a:r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False prophets exist</a:t>
            </a:r>
            <a:endParaRPr lang="en-US" dirty="0" smtClean="0">
              <a:latin typeface="Segoe UI" pitchFamily="34" charset="0"/>
              <a:cs typeface="Segoe UI" pitchFamily="34" charset="0"/>
            </a:endParaRPr>
          </a:p>
          <a:p>
            <a:pPr lvl="1"/>
            <a:r>
              <a:rPr lang="en-US" sz="3000" dirty="0" smtClean="0">
                <a:latin typeface="Segoe UI" pitchFamily="34" charset="0"/>
                <a:cs typeface="Segoe UI" pitchFamily="34" charset="0"/>
              </a:rPr>
              <a:t>They lead men to damnation</a:t>
            </a:r>
          </a:p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Why do they pose a threat?</a:t>
            </a:r>
          </a:p>
          <a:p>
            <a:pPr lvl="1"/>
            <a:r>
              <a:rPr lang="en-US" sz="3000" dirty="0" smtClean="0">
                <a:latin typeface="Segoe UI" pitchFamily="34" charset="0"/>
                <a:cs typeface="Segoe UI" pitchFamily="34" charset="0"/>
              </a:rPr>
              <a:t>Try to get you to believe a lie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John 8:32</a:t>
            </a:r>
          </a:p>
          <a:p>
            <a:pPr lvl="1"/>
            <a:r>
              <a:rPr lang="en-US" sz="3000" dirty="0" smtClean="0">
                <a:latin typeface="Segoe UI" pitchFamily="34" charset="0"/>
                <a:cs typeface="Segoe UI" pitchFamily="34" charset="0"/>
              </a:rPr>
              <a:t>Blind guides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Matthew 15:14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Matthew 7:21-23</a:t>
            </a:r>
            <a:endParaRPr lang="en-US" sz="2800" dirty="0">
              <a:solidFill>
                <a:srgbClr val="C0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553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false_teacher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93448" y="304800"/>
            <a:ext cx="1345752" cy="144780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934200" cy="114300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Danger of False Prophets</a:t>
            </a:r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Appearance of false teachers</a:t>
            </a:r>
            <a:endParaRPr lang="en-US" dirty="0" smtClean="0">
              <a:latin typeface="Segoe UI" pitchFamily="34" charset="0"/>
              <a:cs typeface="Segoe UI" pitchFamily="34" charset="0"/>
            </a:endParaRPr>
          </a:p>
          <a:p>
            <a:pPr lvl="1"/>
            <a:r>
              <a:rPr lang="en-US" sz="3000" dirty="0" smtClean="0">
                <a:latin typeface="Segoe UI" pitchFamily="34" charset="0"/>
                <a:cs typeface="Segoe UI" pitchFamily="34" charset="0"/>
              </a:rPr>
              <a:t>Appear in </a:t>
            </a:r>
            <a:r>
              <a:rPr lang="en-US" sz="3000" dirty="0" err="1" smtClean="0">
                <a:latin typeface="Segoe UI" pitchFamily="34" charset="0"/>
                <a:cs typeface="Segoe UI" pitchFamily="34" charset="0"/>
              </a:rPr>
              <a:t>sheeps</a:t>
            </a:r>
            <a:r>
              <a:rPr lang="en-US" sz="3000" dirty="0" smtClean="0">
                <a:latin typeface="Segoe UI" pitchFamily="34" charset="0"/>
                <a:cs typeface="Segoe UI" pitchFamily="34" charset="0"/>
              </a:rPr>
              <a:t> clothing</a:t>
            </a:r>
          </a:p>
          <a:p>
            <a:pPr lvl="1"/>
            <a:r>
              <a:rPr lang="en-US" sz="3000" dirty="0" smtClean="0">
                <a:latin typeface="Segoe UI" pitchFamily="34" charset="0"/>
                <a:cs typeface="Segoe UI" pitchFamily="34" charset="0"/>
              </a:rPr>
              <a:t>Transform themselves into apostles of light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2 Corinthians 11:13-15</a:t>
            </a:r>
          </a:p>
          <a:p>
            <a:r>
              <a:rPr lang="en-US" sz="3200" b="1" dirty="0" smtClean="0">
                <a:latin typeface="Segoe UI" pitchFamily="34" charset="0"/>
                <a:cs typeface="Segoe UI" pitchFamily="34" charset="0"/>
              </a:rPr>
              <a:t>Test of false teachers</a:t>
            </a:r>
          </a:p>
          <a:p>
            <a:pPr lvl="1"/>
            <a:r>
              <a:rPr lang="en-US" sz="3000" dirty="0" smtClean="0">
                <a:latin typeface="Segoe UI" pitchFamily="34" charset="0"/>
                <a:cs typeface="Segoe UI" pitchFamily="34" charset="0"/>
              </a:rPr>
              <a:t>By their fruit</a:t>
            </a:r>
          </a:p>
          <a:p>
            <a:pPr lvl="1"/>
            <a:r>
              <a:rPr lang="en-US" sz="3000" dirty="0" smtClean="0">
                <a:latin typeface="Segoe UI" pitchFamily="34" charset="0"/>
                <a:cs typeface="Segoe UI" pitchFamily="34" charset="0"/>
              </a:rPr>
              <a:t>Not by appearance, personality, reputation, claims, professions, etc.</a:t>
            </a:r>
            <a:endParaRPr lang="en-US" sz="3000" dirty="0"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553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false_teacher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93448" y="304800"/>
            <a:ext cx="1345752" cy="144780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934200" cy="137160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Fruit Which Needs</a:t>
            </a:r>
            <a:b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</a:br>
            <a: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to be Judged</a:t>
            </a:r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458200" cy="43434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Will claim to receive revelation from God</a:t>
            </a:r>
            <a:endParaRPr lang="en-US" dirty="0" smtClean="0">
              <a:latin typeface="Segoe UI" pitchFamily="34" charset="0"/>
              <a:cs typeface="Segoe UI" pitchFamily="34" charset="0"/>
            </a:endParaRPr>
          </a:p>
          <a:p>
            <a:pPr lvl="1"/>
            <a:r>
              <a:rPr lang="en-US" sz="3000" dirty="0" smtClean="0">
                <a:latin typeface="Segoe UI" pitchFamily="34" charset="0"/>
                <a:cs typeface="Segoe UI" pitchFamily="34" charset="0"/>
              </a:rPr>
              <a:t>Not valid today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1 Corinthians 13:8-10; Jude 3</a:t>
            </a:r>
          </a:p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Will preach a “wide gate”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Matthew 7:13-14</a:t>
            </a:r>
          </a:p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Will preach a “broad way”</a:t>
            </a:r>
          </a:p>
          <a:p>
            <a:pPr lvl="1"/>
            <a:r>
              <a:rPr lang="en-US" sz="3000" dirty="0" smtClean="0">
                <a:latin typeface="Segoe UI" pitchFamily="34" charset="0"/>
                <a:cs typeface="Segoe UI" pitchFamily="34" charset="0"/>
              </a:rPr>
              <a:t>One can live any manner of life and still be approved of by God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553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false_teacher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93448" y="304800"/>
            <a:ext cx="1345752" cy="144780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934200" cy="137160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Fruit Which Needs</a:t>
            </a:r>
            <a:b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</a:br>
            <a:r>
              <a:rPr lang="en-US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to be Judged</a:t>
            </a:r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458200" cy="43434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Often leads an immoral life</a:t>
            </a:r>
            <a:endParaRPr lang="en-US" dirty="0" smtClean="0">
              <a:latin typeface="Segoe UI" pitchFamily="34" charset="0"/>
              <a:cs typeface="Segoe UI" pitchFamily="34" charset="0"/>
            </a:endParaRPr>
          </a:p>
          <a:p>
            <a:pPr lvl="1"/>
            <a:r>
              <a:rPr lang="en-US" sz="3000" dirty="0" smtClean="0">
                <a:latin typeface="Segoe UI" pitchFamily="34" charset="0"/>
                <a:cs typeface="Segoe UI" pitchFamily="34" charset="0"/>
              </a:rPr>
              <a:t>Full of covetousness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1 Timothy 6:5-6</a:t>
            </a:r>
          </a:p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Leaves a path of destruction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Galatians 1:6-10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553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false_teacher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93448" y="304800"/>
            <a:ext cx="1345752" cy="1447800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533400" y="4800600"/>
            <a:ext cx="8077200" cy="12192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9600" y="4876800"/>
            <a:ext cx="7848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A false teacher may not manifest all of these attributes. He may do only a few of them.</a:t>
            </a:r>
            <a:endParaRPr lang="en-US" sz="2800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934200" cy="83820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Conclusion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3429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We must consider our soul</a:t>
            </a:r>
            <a:endParaRPr lang="en-US" dirty="0" smtClean="0">
              <a:latin typeface="Segoe UI" pitchFamily="34" charset="0"/>
              <a:cs typeface="Segoe UI" pitchFamily="34" charset="0"/>
            </a:endParaRPr>
          </a:p>
          <a:p>
            <a:pPr lvl="1"/>
            <a:r>
              <a:rPr lang="en-US" sz="3000" dirty="0" smtClean="0">
                <a:latin typeface="Segoe UI" pitchFamily="34" charset="0"/>
                <a:cs typeface="Segoe UI" pitchFamily="34" charset="0"/>
              </a:rPr>
              <a:t>Test what a person is teaching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1 John 4:1</a:t>
            </a:r>
          </a:p>
          <a:p>
            <a:pPr lvl="1"/>
            <a:r>
              <a:rPr lang="en-US" sz="3000" dirty="0" smtClean="0">
                <a:latin typeface="Segoe UI" pitchFamily="34" charset="0"/>
                <a:cs typeface="Segoe UI" pitchFamily="34" charset="0"/>
              </a:rPr>
              <a:t>Search the scriptures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Acts 17:11</a:t>
            </a:r>
          </a:p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We are responsible for our own soul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839200" y="0"/>
            <a:ext cx="304800" cy="6553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false_teacher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93448" y="304800"/>
            <a:ext cx="1345752" cy="1447800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533400" y="4800600"/>
            <a:ext cx="8077200" cy="12192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9600" y="4876800"/>
            <a:ext cx="7848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Remember the words of Jesus:</a:t>
            </a:r>
            <a:br>
              <a:rPr lang="en-US" sz="2800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“beware of false prophets”</a:t>
            </a:r>
            <a:endParaRPr lang="en-US" sz="320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2" name="Picture 11" descr="Girl Meditat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00800" y="1905000"/>
            <a:ext cx="1524000" cy="221625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220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Beware of False Prophets</vt:lpstr>
      <vt:lpstr>The Danger of False Prophets</vt:lpstr>
      <vt:lpstr>The Danger of False Prophets</vt:lpstr>
      <vt:lpstr>Fruit Which Needs to be Judged</vt:lpstr>
      <vt:lpstr>Fruit Which Needs to be Judged</vt:lpstr>
      <vt:lpstr>Conclusion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Beware of False Prophets</dc:title>
  <dc:creator>Richard Thetford</dc:creator>
  <cp:lastModifiedBy>Richard Thetford</cp:lastModifiedBy>
  <cp:revision>8</cp:revision>
  <dcterms:created xsi:type="dcterms:W3CDTF">2012-11-02T19:23:18Z</dcterms:created>
  <dcterms:modified xsi:type="dcterms:W3CDTF">2013-01-11T20:07:55Z</dcterms:modified>
</cp:coreProperties>
</file>