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4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2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7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2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7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5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1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1B22E-9049-4CEE-8BEF-E8413D424E1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76A0B2C-037B-4446-9565-274B76B5C4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183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Being </a:t>
            </a:r>
            <a:r>
              <a:rPr lang="en-US" sz="6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abel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minded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78" y="2495444"/>
            <a:ext cx="8962767" cy="590321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“Everything we do in life is a result of a choice that is made”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326" y="3295135"/>
            <a:ext cx="5623349" cy="29079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732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0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Abel’s mind set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Abel made a choice to follow God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Genesis 4:1-8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23:35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11:4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797" y="3303373"/>
            <a:ext cx="3325192" cy="21006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732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6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Christian’s mind set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must choose to obey God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Philippians 2:1-5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12:1-2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3:17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510" y="3319848"/>
            <a:ext cx="2638262" cy="20182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5732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judgment awaits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Abel, Cain, and all men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Genesis 4:9-13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12:48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Revelation 2:10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Thessalonians 1:7-9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068" y="2965622"/>
            <a:ext cx="3192857" cy="21312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732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9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4"/>
            <a:ext cx="7989752" cy="2912408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Word has been given to all</a:t>
            </a:r>
            <a:endParaRPr lang="en-US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6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choice is ours!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7:21-23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897" y="5544065"/>
            <a:ext cx="8649730" cy="716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97" y="5609969"/>
            <a:ext cx="86497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we all be </a:t>
            </a:r>
            <a:r>
              <a:rPr lang="en-US" sz="3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ABEL</a:t>
            </a:r>
            <a:r>
              <a:rPr lang="en-US" sz="3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minded in our life for God!</a:t>
            </a:r>
            <a:endParaRPr lang="en-US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232" y="3357784"/>
            <a:ext cx="1849616" cy="13872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55732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7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63</TotalTime>
  <Words>107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Segoe UI</vt:lpstr>
      <vt:lpstr>Wingdings 2</vt:lpstr>
      <vt:lpstr>Dividend</vt:lpstr>
      <vt:lpstr>Being abel minded</vt:lpstr>
      <vt:lpstr>Abel’s mind set</vt:lpstr>
      <vt:lpstr>The Christian’s mind set</vt:lpstr>
      <vt:lpstr>The judgment awaits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abel minded</dc:title>
  <dc:creator>Richard Thetford</dc:creator>
  <cp:lastModifiedBy>Richard Thetford</cp:lastModifiedBy>
  <cp:revision>16</cp:revision>
  <dcterms:created xsi:type="dcterms:W3CDTF">2013-11-07T03:24:58Z</dcterms:created>
  <dcterms:modified xsi:type="dcterms:W3CDTF">2014-02-15T17:38:47Z</dcterms:modified>
</cp:coreProperties>
</file>