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AB49-1362-78AE-FBDA-B50AA0F2E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AB195-D068-7315-4790-FA489163A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133D-3193-4691-7C94-8F9BC7CD3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2E2BA-1EAC-B462-8F6E-2A8BB2FE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2DD88-338A-AE7D-022D-DD3F58FA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63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948E-6D2B-B076-F2C5-89784A7C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5737B-3248-8347-1AAC-A3E48B366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DBCC7-E161-262F-89A5-706C46122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087AE-CBB3-F969-0C6E-227FA3623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10A7B-9857-2B65-F456-64735E13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74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A503D4-0E8E-DBC2-9905-A1E01877F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D6CBE-3ACF-2E90-2344-7F80B31FE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51452-D1C5-4B05-56F9-86EEDDEE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1FFF2-4057-586E-5AFB-7EFFE9BE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0CA1C-3CEB-BB49-40FA-0A6120E4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40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DEEA0-CB22-15EC-62C6-0183D850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A0521-F65F-15A2-D6B5-C38B91361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85ECF-F3EF-A17F-7C0B-8F73AC07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CF96F-AF16-748B-F7F8-93C30363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2268B-FBE2-7E20-5605-3E04ADBE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65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35E1F-0DD2-13ED-3C37-43CDD0FA2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D3514-9EEC-29C9-359A-F37B43B78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07624-30F4-3EAB-4945-20FF0D31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008B5-5F11-BF43-DB6F-CA3B7B3E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DC091-12AF-1D87-DC6C-414975B1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00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12D08-81E1-1155-EF59-2A258996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FAEC7-7099-9894-A5A0-D0DA9CA57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605E4-08FE-C983-DDE1-7C349C10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4C6BE-F235-53DA-B0B4-6F9A66EC5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AD245-F371-94D3-FA91-346CD40A2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12B48-1459-B5A1-4AFD-4657D94D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59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F38C-3C0A-B42B-FB33-E4889AB3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3C2D4-68A1-8F9D-A941-BE3A69D48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15953-DABC-8EA8-5C19-461527D16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D26495-FCD9-02C0-F4FE-A25BED520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8666F8-8BF2-FF49-7307-1DFBDE480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12C804-00E2-6795-AB3B-2DA96322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EB1647-110C-662C-DF9E-AC711A46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EF606E-97CA-CA87-C7FF-965064AB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19173-9900-B60A-7D08-14A59AB2E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2DEF84-B511-74BE-7110-A5A4EDE5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9D832A-CEB0-B451-6A3F-BFAFFEF6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109BE-F55D-038A-1C48-90198344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01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4E8459-66DD-22C8-A10E-3026CF54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31F4BC-1103-56A5-E242-36387F31B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ACDCF-5CB8-9646-4835-337AF0AE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40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6DDF8-B75D-A905-FAB0-1FCA17A7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5085F-493C-8F90-B720-0226458FF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311ED-F5C8-7950-7FA7-D36416328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08916-F62F-121D-6A9A-F1304CD2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7B33E-5702-B91E-F637-C88AD59C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87284-1080-D81C-FA68-486B853D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37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BAB53-441C-F901-7955-39D23409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4F6AB1-B251-8023-25F9-4A4ADB17B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10CE55-2D24-7DFA-E212-B61BF77F6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3753E-5B65-3F83-F66E-0D287AA7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DC510-D2B6-B3B4-5CED-8670A2CB0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9C966-E440-2D81-C135-422FC3C7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78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503B2F-C269-36F0-D298-B43757396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FB367-3874-9034-07FF-BCF39FDA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43B21-59AD-659D-E4D7-962403611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A8C5A-5999-485C-BCAF-6F3A13B3AA6F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C58F6-185A-B6FD-09D0-0964659BA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275AB-732D-2C3E-6171-B5F8FBAE8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51D9-DB63-4EA0-A750-A230F4F0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8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654AE-974D-DCDF-7F0D-FE480C9E41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Beginning the New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6050C-7C37-2971-F667-6AB4A8D067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James 4:14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6A810-6150-035F-959F-CC33B899912B}"/>
              </a:ext>
            </a:extLst>
          </p:cNvPr>
          <p:cNvSpPr txBox="1"/>
          <p:nvPr/>
        </p:nvSpPr>
        <p:spPr>
          <a:xfrm>
            <a:off x="0" y="656045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9173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457C4-56A8-15B5-9C2A-CC722CD9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365125"/>
            <a:ext cx="60960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AEF22-8169-C7DF-0E95-747553DD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1825625"/>
            <a:ext cx="568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Lay aside things</a:t>
            </a:r>
            <a:b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that hinder us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Hebrews 12:1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1 Peter 2:1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Stop being lukewarm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Revelation 3:15-16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James 1:22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5EF82-0B33-1B7F-8193-FF5C58DD0BF2}"/>
              </a:ext>
            </a:extLst>
          </p:cNvPr>
          <p:cNvSpPr txBox="1"/>
          <p:nvPr/>
        </p:nvSpPr>
        <p:spPr>
          <a:xfrm>
            <a:off x="0" y="656045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58815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457C4-56A8-15B5-9C2A-CC722CD9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365125"/>
            <a:ext cx="60960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AEF22-8169-C7DF-0E95-747553DD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1825625"/>
            <a:ext cx="609599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Lay aside all worldliness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James 4:4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1 John 2:15-16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Lay aside disappointments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James 1:2-4, 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5EF82-0B33-1B7F-8193-FF5C58DD0BF2}"/>
              </a:ext>
            </a:extLst>
          </p:cNvPr>
          <p:cNvSpPr txBox="1"/>
          <p:nvPr/>
        </p:nvSpPr>
        <p:spPr>
          <a:xfrm>
            <a:off x="0" y="656045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7641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457C4-56A8-15B5-9C2A-CC722CD9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365125"/>
            <a:ext cx="60960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Positive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AEF22-8169-C7DF-0E95-747553DD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1825625"/>
            <a:ext cx="609599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Longing for the truth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Matthew 5:6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1 Peter 2:2-3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1 Timothy 4:13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Adjust our attitude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Hebrews 10:24-26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5EF82-0B33-1B7F-8193-FF5C58DD0BF2}"/>
              </a:ext>
            </a:extLst>
          </p:cNvPr>
          <p:cNvSpPr txBox="1"/>
          <p:nvPr/>
        </p:nvSpPr>
        <p:spPr>
          <a:xfrm>
            <a:off x="0" y="656045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998130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457C4-56A8-15B5-9C2A-CC722CD9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365125"/>
            <a:ext cx="60960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Positive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AEF22-8169-C7DF-0E95-747553DD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1825625"/>
            <a:ext cx="609599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Work based on ability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Be responsible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Progress in spiritual life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Philippians 3:13-14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5EF82-0B33-1B7F-8193-FF5C58DD0BF2}"/>
              </a:ext>
            </a:extLst>
          </p:cNvPr>
          <p:cNvSpPr txBox="1"/>
          <p:nvPr/>
        </p:nvSpPr>
        <p:spPr>
          <a:xfrm>
            <a:off x="0" y="656045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82315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457C4-56A8-15B5-9C2A-CC722CD9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365125"/>
            <a:ext cx="6096000" cy="1325563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      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AEF22-8169-C7DF-0E95-747553DD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1825625"/>
            <a:ext cx="609599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Be part of the picture</a:t>
            </a:r>
            <a:b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and stay focused</a:t>
            </a:r>
          </a:p>
          <a:p>
            <a:pPr>
              <a:lnSpc>
                <a:spcPct val="100000"/>
              </a:lnSpc>
            </a:pP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 Semi Bold" panose="020B0702030000000004" pitchFamily="34" charset="0"/>
              <a:ea typeface="Inter Semi Bold" panose="020B07020300000000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Develop into the kind of individuals and a congregation that God would want us to be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5EF82-0B33-1B7F-8193-FF5C58DD0BF2}"/>
              </a:ext>
            </a:extLst>
          </p:cNvPr>
          <p:cNvSpPr txBox="1"/>
          <p:nvPr/>
        </p:nvSpPr>
        <p:spPr>
          <a:xfrm>
            <a:off x="0" y="656045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18" name="Picture 17" descr="A family posing for a picture&#10;&#10;Description automatically generated with low confidence">
            <a:extLst>
              <a:ext uri="{FF2B5EF4-FFF2-40B4-BE49-F238E27FC236}">
                <a16:creationId xmlns:a16="http://schemas.microsoft.com/office/drawing/2014/main" id="{62EC6B76-2522-75D8-33B2-34C9D4327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00" y="1760900"/>
            <a:ext cx="5007427" cy="348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859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Inter</vt:lpstr>
      <vt:lpstr>Inter Semi Bold</vt:lpstr>
      <vt:lpstr>Office Theme</vt:lpstr>
      <vt:lpstr>Beginning the New Year</vt:lpstr>
      <vt:lpstr>What Can We Do?</vt:lpstr>
      <vt:lpstr>What Can We Do?</vt:lpstr>
      <vt:lpstr>Positive Action</vt:lpstr>
      <vt:lpstr>Positive Action</vt:lpstr>
      <vt:lpstr>      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the New Year</dc:title>
  <dc:creator>Richard Thetford</dc:creator>
  <cp:lastModifiedBy>Richard Thetford</cp:lastModifiedBy>
  <cp:revision>3</cp:revision>
  <dcterms:created xsi:type="dcterms:W3CDTF">2022-06-07T23:29:38Z</dcterms:created>
  <dcterms:modified xsi:type="dcterms:W3CDTF">2023-01-02T00:36:58Z</dcterms:modified>
</cp:coreProperties>
</file>