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4" autoAdjust="0"/>
  </p:normalViewPr>
  <p:slideViewPr>
    <p:cSldViewPr snapToGrid="0">
      <p:cViewPr varScale="1">
        <p:scale>
          <a:sx n="108" d="100"/>
          <a:sy n="108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7" y="1122363"/>
            <a:ext cx="8482693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7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rPr>
              <a:t>Richard Thetford			                                 	           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"/>
            <a:ext cx="9144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51975"/>
            <a:ext cx="9144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" y="13"/>
            <a:ext cx="204106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31730" y="13"/>
            <a:ext cx="212270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 b="1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3000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800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600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7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Roboto" pitchFamily="2" charset="0"/>
                <a:cs typeface="Arial" panose="020B0604020202020204" pitchFamily="34" charset="0"/>
              </a:rPr>
              <a:t>Richard Thetford			                        	               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"/>
            <a:ext cx="9144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51975"/>
            <a:ext cx="9144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3"/>
            <a:ext cx="212270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31731" y="13"/>
            <a:ext cx="212271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9E0A-B639-4BD6-A811-DF1964996146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4D0A-E4AB-46AB-B280-2C4C17C7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461A9E0A-B639-4BD6-A811-DF1964996146}" type="datetimeFigureOut">
              <a:rPr lang="en-US" smtClean="0"/>
              <a:pPr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48064D0A-E4AB-46AB-B280-2C4C17C7C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" y="213064"/>
            <a:ext cx="8735626" cy="6143348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136994" y="2681056"/>
            <a:ext cx="4323425" cy="828907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482" y="1033583"/>
            <a:ext cx="5249324" cy="2387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Bearing Burdens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0969" y="3513265"/>
            <a:ext cx="4802819" cy="1655762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Job 14:1</a:t>
            </a:r>
          </a:p>
        </p:txBody>
      </p:sp>
    </p:spTree>
    <p:extLst>
      <p:ext uri="{BB962C8B-B14F-4D97-AF65-F5344CB8AC3E}">
        <p14:creationId xmlns:p14="http://schemas.microsoft.com/office/powerpoint/2010/main" val="17488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0" y="365130"/>
            <a:ext cx="8380520" cy="104642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532"/>
            <a:ext cx="7886700" cy="4351338"/>
          </a:xfrm>
        </p:spPr>
        <p:txBody>
          <a:bodyPr/>
          <a:lstStyle/>
          <a:p>
            <a:r>
              <a:rPr lang="en-US" dirty="0"/>
              <a:t> Hating life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Ecclesiastes 2:17</a:t>
            </a:r>
          </a:p>
          <a:p>
            <a:r>
              <a:rPr lang="en-US" dirty="0"/>
              <a:t> Material blessings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1 Timothy 6:7-10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Proverbs 30:8-9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28650" y="4536486"/>
            <a:ext cx="4005494" cy="1305017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4616378"/>
            <a:ext cx="4005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Roboto" panose="02000000000000000000" pitchFamily="2" charset="0"/>
              </a:rPr>
              <a:t>How do we handle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Roboto" panose="02000000000000000000" pitchFamily="2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Roboto" panose="02000000000000000000" pitchFamily="2" charset="0"/>
              </a:rPr>
              <a:t>the burdens of life?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80" y="1535837"/>
            <a:ext cx="3963880" cy="4305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0" y="365130"/>
            <a:ext cx="8380520" cy="104642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Bear Our Own Burdens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532"/>
            <a:ext cx="7886700" cy="4351338"/>
          </a:xfrm>
        </p:spPr>
        <p:txBody>
          <a:bodyPr/>
          <a:lstStyle/>
          <a:p>
            <a:r>
              <a:rPr lang="en-US" dirty="0"/>
              <a:t> Right and wrong</a:t>
            </a:r>
          </a:p>
          <a:p>
            <a:pPr lvl="1"/>
            <a:r>
              <a:rPr lang="en-US" dirty="0">
                <a:solidFill>
                  <a:srgbClr val="C00000"/>
                </a:solidFill>
                <a:ea typeface="Roboto Medium" panose="020000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Hebrews 5:13-14</a:t>
            </a:r>
          </a:p>
          <a:p>
            <a:r>
              <a:rPr lang="en-US" dirty="0"/>
              <a:t> Consequences of sin</a:t>
            </a:r>
          </a:p>
          <a:p>
            <a:r>
              <a:rPr lang="en-US" dirty="0"/>
              <a:t> We must face death</a:t>
            </a:r>
          </a:p>
          <a:p>
            <a:pPr lvl="1"/>
            <a:r>
              <a:rPr lang="en-US" dirty="0">
                <a:solidFill>
                  <a:srgbClr val="C00000"/>
                </a:solidFill>
                <a:ea typeface="Roboto Medium" panose="020000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Hebrews 9:27</a:t>
            </a:r>
          </a:p>
          <a:p>
            <a:r>
              <a:rPr lang="en-US" dirty="0">
                <a:ea typeface="Roboto Medium" panose="02000000000000000000" pitchFamily="2" charset="0"/>
              </a:rPr>
              <a:t> </a:t>
            </a:r>
            <a:r>
              <a:rPr lang="en-US" dirty="0">
                <a:ea typeface="Roboto Medium" panose="02000000000000000000" pitchFamily="2" charset="0"/>
                <a:cs typeface="Segoe UI" panose="020B0502040204020203" pitchFamily="34" charset="0"/>
              </a:rPr>
              <a:t>Appear at the judgment</a:t>
            </a:r>
          </a:p>
          <a:p>
            <a:pPr lvl="1"/>
            <a:r>
              <a:rPr lang="en-US" dirty="0">
                <a:solidFill>
                  <a:srgbClr val="C00000"/>
                </a:solidFill>
                <a:ea typeface="Roboto Medium" panose="020000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Acts 17:30-31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31" y="1501434"/>
            <a:ext cx="3089430" cy="339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28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0" y="365130"/>
            <a:ext cx="8380520" cy="104642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Help Others Bear Their Burdens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531"/>
            <a:ext cx="7886700" cy="4699467"/>
          </a:xfrm>
        </p:spPr>
        <p:txBody>
          <a:bodyPr/>
          <a:lstStyle/>
          <a:p>
            <a:r>
              <a:rPr lang="en-US" dirty="0"/>
              <a:t> A reminder</a:t>
            </a:r>
          </a:p>
          <a:p>
            <a:pPr lvl="1"/>
            <a:r>
              <a:rPr lang="en-US" dirty="0">
                <a:solidFill>
                  <a:srgbClr val="C00000"/>
                </a:solidFill>
                <a:ea typeface="Roboto Medium" panose="020000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Matthew 7:12</a:t>
            </a:r>
          </a:p>
          <a:p>
            <a:r>
              <a:rPr lang="en-US" dirty="0"/>
              <a:t> God wants us to help</a:t>
            </a:r>
          </a:p>
          <a:p>
            <a:pPr lvl="1"/>
            <a:r>
              <a:rPr lang="en-US" dirty="0">
                <a:solidFill>
                  <a:srgbClr val="C00000"/>
                </a:solidFill>
                <a:ea typeface="Roboto Medium" panose="020000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Romans 15:1</a:t>
            </a:r>
          </a:p>
          <a:p>
            <a:r>
              <a:rPr lang="en-US" dirty="0"/>
              <a:t> Bible’s teaching: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Galatians 6:1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1 John 3:16-17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Ephesians 4:32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1 Thessalonians 5:11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0" y="1651251"/>
            <a:ext cx="3622088" cy="2938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00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0" y="365130"/>
            <a:ext cx="8380520" cy="104642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Cast Our Burdens on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531"/>
            <a:ext cx="7886700" cy="4699467"/>
          </a:xfrm>
        </p:spPr>
        <p:txBody>
          <a:bodyPr>
            <a:normAutofit/>
          </a:bodyPr>
          <a:lstStyle/>
          <a:p>
            <a:r>
              <a:rPr lang="en-US" dirty="0"/>
              <a:t> Give them to the Lord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1 Peter 5:7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Psalms 55:22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 Hebrews 13:5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28650" y="3850078"/>
            <a:ext cx="4005494" cy="1186379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3879529"/>
            <a:ext cx="40054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Roboto" panose="02000000000000000000" pitchFamily="2" charset="0"/>
              </a:rPr>
              <a:t>Allow God to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Roboto" panose="02000000000000000000" pitchFamily="2" charset="0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Roboto" panose="02000000000000000000" pitchFamily="2" charset="0"/>
              </a:rPr>
              <a:t>bear our burdens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0" y="1541531"/>
            <a:ext cx="3530580" cy="3521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59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7" y="191424"/>
            <a:ext cx="8764479" cy="6164987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70517" y="479384"/>
            <a:ext cx="8229599" cy="828907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17" y="257449"/>
            <a:ext cx="8380521" cy="92654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pleads for us to come to Him</a:t>
            </a:r>
          </a:p>
        </p:txBody>
      </p:sp>
    </p:spTree>
    <p:extLst>
      <p:ext uri="{BB962C8B-B14F-4D97-AF65-F5344CB8AC3E}">
        <p14:creationId xmlns:p14="http://schemas.microsoft.com/office/powerpoint/2010/main" val="10858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ichie Thetford - Rob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- Roboto" id="{6D7F8F6A-FA3F-49A5-A671-C033F431207A}" vid="{5EAA8BE7-1B5F-4827-A5F5-8B018C1302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- Roboto</Template>
  <TotalTime>91</TotalTime>
  <Words>127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Roboto</vt:lpstr>
      <vt:lpstr>Roboto Medium</vt:lpstr>
      <vt:lpstr>Segoe UI</vt:lpstr>
      <vt:lpstr>Segoe UI Semibold</vt:lpstr>
      <vt:lpstr>Richie Thetford - Roboto</vt:lpstr>
      <vt:lpstr>Bearing Burdens</vt:lpstr>
      <vt:lpstr>Introduction</vt:lpstr>
      <vt:lpstr>Bear Our Own Burdens</vt:lpstr>
      <vt:lpstr>Help Others Bear Their Burdens</vt:lpstr>
      <vt:lpstr>Cast Our Burdens on the Lord</vt:lpstr>
      <vt:lpstr>Jesus pleads for us to come to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Bearing Burdens</dc:title>
  <dc:creator>Richard Thetford</dc:creator>
  <cp:lastModifiedBy>Richard Thetford</cp:lastModifiedBy>
  <cp:revision>16</cp:revision>
  <dcterms:created xsi:type="dcterms:W3CDTF">2016-11-30T04:27:38Z</dcterms:created>
  <dcterms:modified xsi:type="dcterms:W3CDTF">2017-03-05T19:28:55Z</dcterms:modified>
</cp:coreProperties>
</file>