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9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A8602-4FC9-426B-9EA4-3ED28655A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B3CA0F-9CF1-448A-9FCC-DF416F0E21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451FD-A749-4C67-B8FB-DF280229D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5827D-B8DC-4CE3-83FA-E52043BD2FC5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5D03E-4724-4D36-B44F-1C535EFD0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CBE1A-DA3A-4267-B97A-5DBBE966B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718A-EC51-42BD-9368-A3BE4E20F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03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FDD78-AAC2-4D04-868F-75703071B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90D102-D950-47FD-BE0E-07124A3385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AB1C8-79B9-4316-8415-481BCD350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5827D-B8DC-4CE3-83FA-E52043BD2FC5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87415-36A0-4B4D-8148-9941BF50B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B8690-BE10-4026-A235-90A605B47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718A-EC51-42BD-9368-A3BE4E20F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91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362A99-37C5-4CDB-932E-1FD018D9FD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259F2A-E56D-4E32-BB9A-73621216AD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109EC-77AF-4C28-9B2F-686B948B2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5827D-B8DC-4CE3-83FA-E52043BD2FC5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4C8C05-100F-4B2B-A19C-C23C8BA8F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B9AAF-6E6E-4004-94A8-255F0F9D2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718A-EC51-42BD-9368-A3BE4E20F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212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B524E-1AED-4EF0-9248-9551ABB83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E63EA-6404-472D-8459-B585DF798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54D15-E36F-4646-B704-2222CF004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5827D-B8DC-4CE3-83FA-E52043BD2FC5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C2DA8-ADEC-4CDD-8B0E-0FA241729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36563B-6980-4075-B58B-1F524B490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718A-EC51-42BD-9368-A3BE4E20F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98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815D8-D076-48A5-A678-A466433D7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CF5757-4F9E-4415-A6F3-0844AEC99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C152B-870E-4E7F-BE33-F731E66DB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5827D-B8DC-4CE3-83FA-E52043BD2FC5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C47954-43AB-47A8-8B20-606AE1FF0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1C180-499E-4486-B388-A712D3582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718A-EC51-42BD-9368-A3BE4E20F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377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3A0D1-77CF-484B-B199-F09BF35E0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CBA1C-B8DB-471F-8A7E-FA415D8576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81624A-5E88-47D7-84FE-99651DA518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6FA5A3-4632-4E3D-98CB-36AA161F6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5827D-B8DC-4CE3-83FA-E52043BD2FC5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4815A4-CE99-4BC9-AF44-54D15E3A4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3E5472-92BD-4157-8642-17A4C1A7C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718A-EC51-42BD-9368-A3BE4E20F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64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0828D-EFB3-4C0B-BEBE-211502017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1B7BCA-3093-49D5-8E0E-C81317C34B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1B1533-134C-4984-AB32-DDAC5E193B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6D2821-9577-451C-B476-E71436AC69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E9EA93-7F64-44EC-8A33-42013C9C38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2C11D4-A540-4588-B418-FCCD74568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5827D-B8DC-4CE3-83FA-E52043BD2FC5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207EAC-6FB8-4EBC-9023-E14EEDE9D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DD75A0-2694-458A-80D5-B8CB57B38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718A-EC51-42BD-9368-A3BE4E20F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4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7EDEE-0FAA-451F-8124-F372CD1D0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E5D608-9DA5-42AF-89D6-376D1F09C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5827D-B8DC-4CE3-83FA-E52043BD2FC5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CEED3A-0111-488F-872C-15E5504A0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8F0192-C632-4A7E-A708-BC0FE064E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718A-EC51-42BD-9368-A3BE4E20F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294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869E6B-C3ED-4E73-B3F7-F642DD0FE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5827D-B8DC-4CE3-83FA-E52043BD2FC5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502419-4C4A-4140-9F1D-F3C035DC0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4F8576-F3CD-480C-8601-61A2478B6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718A-EC51-42BD-9368-A3BE4E20F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05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4FE3A-5810-42E0-8294-1E47FA1A8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3ACAF-FA8E-48A9-9B11-B86539010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343B72-0BCB-4B51-954C-2B915BC314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DC3DFB-9F68-477C-9084-11A98F5E1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5827D-B8DC-4CE3-83FA-E52043BD2FC5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2CF9E-2468-4FF8-9B88-72965581D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572561-FA7F-407D-939A-E85C43B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718A-EC51-42BD-9368-A3BE4E20F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691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59085-09D2-40F5-918A-A2AEEAA72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36B6CB-A1B0-4333-ADA8-8BA8B709C9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7AA5A-9EE0-47CB-A8E8-5F6C8E7FE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6FC533-0F6C-4FA8-AF6A-093343D84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5827D-B8DC-4CE3-83FA-E52043BD2FC5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BE9DCA-FF6D-498D-BAE2-840DFBCD6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F8082A-4F12-4AFF-9AC2-014E40014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718A-EC51-42BD-9368-A3BE4E20F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59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5109FE-6D06-4D91-831A-672DF2A1D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91EBC-4989-4E3F-8276-1380054F4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E4A62-6B8A-458C-BC86-46FBC07208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5827D-B8DC-4CE3-83FA-E52043BD2FC5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BB2C0-8737-472B-9AAC-51460B5577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73ECC2-0B7F-4250-B597-7361017009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C718A-EC51-42BD-9368-A3BE4E20F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40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305577E9-D05C-40FB-8A0D-DBBE724363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31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6A0993C4-E7D1-4FC6-999F-07D4F73514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5262465"/>
            <a:ext cx="9144000" cy="685800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solidFill>
                  <a:srgbClr val="960000"/>
                </a:solidFill>
                <a:latin typeface="Calibri" panose="020F0502020204030204" pitchFamily="34" charset="0"/>
                <a:ea typeface="FreeSans" panose="020B0504020202020204" pitchFamily="34" charset="0"/>
                <a:cs typeface="Calibri" panose="020F0502020204030204" pitchFamily="34" charset="0"/>
              </a:rPr>
              <a:t>Colossians 3:15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2C54F6-9C68-4701-94F0-6B3FE9100378}"/>
              </a:ext>
            </a:extLst>
          </p:cNvPr>
          <p:cNvSpPr txBox="1"/>
          <p:nvPr/>
        </p:nvSpPr>
        <p:spPr>
          <a:xfrm>
            <a:off x="1" y="6550092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FreeSans" panose="020B0504020202020204" pitchFamily="34" charset="0"/>
                <a:cs typeface="Calibri" panose="020F0502020204030204" pitchFamily="34" charset="0"/>
              </a:rPr>
              <a:t>Richie Thetford								                 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2256362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1C344410-BE93-48E1-A308-E99B71FC3F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12D841-E36F-4987-A386-6DC5D7F60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370" y="503854"/>
            <a:ext cx="8013441" cy="998376"/>
          </a:xfr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rgbClr val="996633"/>
                </a:solidFill>
                <a:latin typeface="Calibri" panose="020F0502020204030204" pitchFamily="34" charset="0"/>
                <a:ea typeface="FreeSans" panose="020B0504020202020204" pitchFamily="34" charset="0"/>
                <a:cs typeface="Calibri" panose="020F0502020204030204" pitchFamily="34" charset="0"/>
              </a:rPr>
              <a:t>The Sin of Ingratitude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88722-E792-466E-81C2-D755047E0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228" y="1502230"/>
            <a:ext cx="9851571" cy="467473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400" b="1" dirty="0">
                <a:latin typeface="Calibri" panose="020F0502020204030204" pitchFamily="34" charset="0"/>
                <a:ea typeface="FreeSans" panose="020B0504020202020204" pitchFamily="34" charset="0"/>
                <a:cs typeface="Calibri" panose="020F0502020204030204" pitchFamily="34" charset="0"/>
              </a:rPr>
              <a:t>Why many are filled with ingratitude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ea typeface="FreeSans" panose="020B0504020202020204" pitchFamily="34" charset="0"/>
                <a:cs typeface="Calibri" panose="020F0502020204030204" pitchFamily="34" charset="0"/>
              </a:rPr>
              <a:t>Romans 1:21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ea typeface="FreeSans" panose="020B0504020202020204" pitchFamily="34" charset="0"/>
                <a:cs typeface="Calibri" panose="020F0502020204030204" pitchFamily="34" charset="0"/>
              </a:rPr>
              <a:t>2 Timothy 3:1-5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ea typeface="FreeSans" panose="020B0504020202020204" pitchFamily="34" charset="0"/>
                <a:cs typeface="Calibri" panose="020F0502020204030204" pitchFamily="34" charset="0"/>
              </a:rPr>
              <a:t>James 1:17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ea typeface="FreeSans" panose="020B0504020202020204" pitchFamily="34" charset="0"/>
                <a:cs typeface="Calibri" panose="020F0502020204030204" pitchFamily="34" charset="0"/>
              </a:rPr>
              <a:t>Acts 17:28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ea typeface="FreeSans" panose="020B0504020202020204" pitchFamily="34" charset="0"/>
                <a:cs typeface="Calibri" panose="020F0502020204030204" pitchFamily="34" charset="0"/>
              </a:rPr>
              <a:t>1 Corinthians 15:10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ea typeface="FreeSans" panose="020B0504020202020204" pitchFamily="34" charset="0"/>
                <a:cs typeface="Calibri" panose="020F0502020204030204" pitchFamily="34" charset="0"/>
              </a:rPr>
              <a:t>Luke 12:16-21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B43FACB-5E8B-4E43-A827-F356A9788622}"/>
              </a:ext>
            </a:extLst>
          </p:cNvPr>
          <p:cNvCxnSpPr/>
          <p:nvPr/>
        </p:nvCxnSpPr>
        <p:spPr>
          <a:xfrm>
            <a:off x="1931437" y="1371601"/>
            <a:ext cx="8360228" cy="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Text, whiteboard&#10;&#10;Description automatically generated">
            <a:extLst>
              <a:ext uri="{FF2B5EF4-FFF2-40B4-BE49-F238E27FC236}">
                <a16:creationId xmlns:a16="http://schemas.microsoft.com/office/drawing/2014/main" id="{C5E3507C-CBF3-4773-A7A2-447DA0C245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012" y="2197359"/>
            <a:ext cx="4569927" cy="25705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8F5254-2997-40C9-9C90-39D085E5D07F}"/>
              </a:ext>
            </a:extLst>
          </p:cNvPr>
          <p:cNvSpPr txBox="1"/>
          <p:nvPr/>
        </p:nvSpPr>
        <p:spPr>
          <a:xfrm>
            <a:off x="1" y="6550092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FreeSans" panose="020B0504020202020204" pitchFamily="34" charset="0"/>
                <a:cs typeface="Calibri" panose="020F0502020204030204" pitchFamily="34" charset="0"/>
              </a:rPr>
              <a:t>Richie Thetford								                 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2515482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1C344410-BE93-48E1-A308-E99B71FC3F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12D841-E36F-4987-A386-6DC5D7F60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370" y="503854"/>
            <a:ext cx="8013441" cy="998376"/>
          </a:xfr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rgbClr val="996633"/>
                </a:solidFill>
                <a:latin typeface="Calibri" panose="020F0502020204030204" pitchFamily="34" charset="0"/>
                <a:ea typeface="FreeSans" panose="020B0504020202020204" pitchFamily="34" charset="0"/>
                <a:cs typeface="Calibri" panose="020F0502020204030204" pitchFamily="34" charset="0"/>
              </a:rPr>
              <a:t>The Sin of Ingratitude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88722-E792-466E-81C2-D755047E0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228" y="1502230"/>
            <a:ext cx="9851571" cy="467473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400" b="1" dirty="0">
                <a:latin typeface="Calibri" panose="020F0502020204030204" pitchFamily="34" charset="0"/>
                <a:ea typeface="FreeSans" panose="020B0504020202020204" pitchFamily="34" charset="0"/>
                <a:cs typeface="Calibri" panose="020F0502020204030204" pitchFamily="34" charset="0"/>
              </a:rPr>
              <a:t>Ingratitude causes many things in life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ea typeface="FreeSans" panose="020B0504020202020204" pitchFamily="34" charset="0"/>
                <a:cs typeface="Calibri" panose="020F0502020204030204" pitchFamily="34" charset="0"/>
              </a:rPr>
              <a:t>Luke 8:13-14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ea typeface="FreeSans" panose="020B0504020202020204" pitchFamily="34" charset="0"/>
                <a:cs typeface="Calibri" panose="020F0502020204030204" pitchFamily="34" charset="0"/>
              </a:rPr>
              <a:t>2 Peter 1:9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ea typeface="FreeSans" panose="020B0504020202020204" pitchFamily="34" charset="0"/>
                <a:cs typeface="Calibri" panose="020F0502020204030204" pitchFamily="34" charset="0"/>
              </a:rPr>
              <a:t>Psalms 103:12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ea typeface="FreeSans" panose="020B0504020202020204" pitchFamily="34" charset="0"/>
                <a:cs typeface="Calibri" panose="020F0502020204030204" pitchFamily="34" charset="0"/>
              </a:rPr>
              <a:t>Romans 1:22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ea typeface="FreeSans" panose="020B0504020202020204" pitchFamily="34" charset="0"/>
                <a:cs typeface="Calibri" panose="020F0502020204030204" pitchFamily="34" charset="0"/>
              </a:rPr>
              <a:t>Romans 1:23-25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ea typeface="FreeSans" panose="020B0504020202020204" pitchFamily="34" charset="0"/>
                <a:cs typeface="Calibri" panose="020F0502020204030204" pitchFamily="34" charset="0"/>
              </a:rPr>
              <a:t>1 Corinthians 10:10-11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3E4D7E2-8740-4F03-8597-0845BB3A4998}"/>
              </a:ext>
            </a:extLst>
          </p:cNvPr>
          <p:cNvCxnSpPr/>
          <p:nvPr/>
        </p:nvCxnSpPr>
        <p:spPr>
          <a:xfrm>
            <a:off x="1931437" y="1371601"/>
            <a:ext cx="8360228" cy="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text, nature&#10;&#10;Description automatically generated">
            <a:extLst>
              <a:ext uri="{FF2B5EF4-FFF2-40B4-BE49-F238E27FC236}">
                <a16:creationId xmlns:a16="http://schemas.microsoft.com/office/drawing/2014/main" id="{B69BD998-0218-4BD3-A3DE-D2BD7BBF8F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983" y="2148001"/>
            <a:ext cx="4309576" cy="28748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93CFFF-1952-40AB-8CCF-56007D9544FE}"/>
              </a:ext>
            </a:extLst>
          </p:cNvPr>
          <p:cNvSpPr txBox="1"/>
          <p:nvPr/>
        </p:nvSpPr>
        <p:spPr>
          <a:xfrm>
            <a:off x="1" y="6550092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FreeSans" panose="020B0504020202020204" pitchFamily="34" charset="0"/>
                <a:cs typeface="Calibri" panose="020F0502020204030204" pitchFamily="34" charset="0"/>
              </a:rPr>
              <a:t>Richie Thetford								                 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876076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1C344410-BE93-48E1-A308-E99B71FC3F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12D841-E36F-4987-A386-6DC5D7F60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370" y="503854"/>
            <a:ext cx="8013441" cy="998376"/>
          </a:xfr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rgbClr val="996633"/>
                </a:solidFill>
                <a:latin typeface="Calibri" panose="020F0502020204030204" pitchFamily="34" charset="0"/>
                <a:ea typeface="FreeSans" panose="020B0504020202020204" pitchFamily="34" charset="0"/>
                <a:cs typeface="Calibri" panose="020F0502020204030204" pitchFamily="34" charset="0"/>
              </a:rPr>
              <a:t>Be Thankful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88722-E792-466E-81C2-D755047E0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228" y="1502230"/>
            <a:ext cx="9851571" cy="4851916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3400" b="1" dirty="0">
                <a:latin typeface="Calibri" panose="020F0502020204030204" pitchFamily="34" charset="0"/>
                <a:ea typeface="FreeSans" panose="020B0504020202020204" pitchFamily="34" charset="0"/>
                <a:cs typeface="Calibri" panose="020F0502020204030204" pitchFamily="34" charset="0"/>
              </a:rPr>
              <a:t>“BE” – to obey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ea typeface="FreeSans" panose="020B0504020202020204" pitchFamily="34" charset="0"/>
                <a:cs typeface="Calibri" panose="020F0502020204030204" pitchFamily="34" charset="0"/>
              </a:rPr>
              <a:t>2 Peter 1:5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ea typeface="FreeSans" panose="020B0504020202020204" pitchFamily="34" charset="0"/>
                <a:cs typeface="Calibri" panose="020F0502020204030204" pitchFamily="34" charset="0"/>
              </a:rPr>
              <a:t>Ezekiel 18:18-20</a:t>
            </a:r>
          </a:p>
          <a:p>
            <a:pPr>
              <a:lnSpc>
                <a:spcPct val="100000"/>
              </a:lnSpc>
            </a:pPr>
            <a:r>
              <a:rPr lang="en-US" sz="3400" b="1" dirty="0">
                <a:latin typeface="Calibri" panose="020F0502020204030204" pitchFamily="34" charset="0"/>
                <a:ea typeface="FreeSans" panose="020B0504020202020204" pitchFamily="34" charset="0"/>
                <a:cs typeface="Calibri" panose="020F0502020204030204" pitchFamily="34" charset="0"/>
              </a:rPr>
              <a:t>“THANKFUL” – thank and think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ea typeface="FreeSans" panose="020B0504020202020204" pitchFamily="34" charset="0"/>
                <a:cs typeface="Calibri" panose="020F0502020204030204" pitchFamily="34" charset="0"/>
              </a:rPr>
              <a:t>Philippians 4:8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ea typeface="FreeSans" panose="020B0504020202020204" pitchFamily="34" charset="0"/>
                <a:cs typeface="Calibri" panose="020F0502020204030204" pitchFamily="34" charset="0"/>
              </a:rPr>
              <a:t>James 1:2-3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ea typeface="FreeSans" panose="020B0504020202020204" pitchFamily="34" charset="0"/>
                <a:cs typeface="Calibri" panose="020F0502020204030204" pitchFamily="34" charset="0"/>
              </a:rPr>
              <a:t>Romans 8:28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ea typeface="FreeSans" panose="020B0504020202020204" pitchFamily="34" charset="0"/>
                <a:cs typeface="Calibri" panose="020F0502020204030204" pitchFamily="34" charset="0"/>
              </a:rPr>
              <a:t>1 Timothy 6:6-8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ea typeface="FreeSans" panose="020B0504020202020204" pitchFamily="34" charset="0"/>
                <a:cs typeface="Calibri" panose="020F0502020204030204" pitchFamily="34" charset="0"/>
              </a:rPr>
              <a:t>Hebrews 13:5</a:t>
            </a:r>
          </a:p>
          <a:p>
            <a:pPr>
              <a:lnSpc>
                <a:spcPct val="100000"/>
              </a:lnSpc>
            </a:pPr>
            <a:endParaRPr lang="en-US" sz="3400" dirty="0">
              <a:solidFill>
                <a:srgbClr val="C00000"/>
              </a:solidFill>
              <a:latin typeface="Calibri" panose="020F0502020204030204" pitchFamily="34" charset="0"/>
              <a:ea typeface="FreeSans" panose="020B05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D9E707D-FF31-4EB6-A48C-A2BAF4D3EEF3}"/>
              </a:ext>
            </a:extLst>
          </p:cNvPr>
          <p:cNvSpPr/>
          <p:nvPr/>
        </p:nvSpPr>
        <p:spPr>
          <a:xfrm>
            <a:off x="5113176" y="4152122"/>
            <a:ext cx="3004457" cy="174482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7961ED-5226-4F46-97D3-CE5A17A6A227}"/>
              </a:ext>
            </a:extLst>
          </p:cNvPr>
          <p:cNvSpPr txBox="1"/>
          <p:nvPr/>
        </p:nvSpPr>
        <p:spPr>
          <a:xfrm>
            <a:off x="5113176" y="4758607"/>
            <a:ext cx="3004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  <a:ea typeface="FreeSans" panose="020B0504020202020204" pitchFamily="34" charset="0"/>
                <a:cs typeface="Calibri" panose="020F0502020204030204" pitchFamily="34" charset="0"/>
              </a:rPr>
              <a:t>Colossians 3:15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EF1235-FEAC-4289-A102-1B50C45BB796}"/>
              </a:ext>
            </a:extLst>
          </p:cNvPr>
          <p:cNvCxnSpPr/>
          <p:nvPr/>
        </p:nvCxnSpPr>
        <p:spPr>
          <a:xfrm>
            <a:off x="1931437" y="1371601"/>
            <a:ext cx="8360228" cy="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Text, letter&#10;&#10;Description automatically generated">
            <a:extLst>
              <a:ext uri="{FF2B5EF4-FFF2-40B4-BE49-F238E27FC236}">
                <a16:creationId xmlns:a16="http://schemas.microsoft.com/office/drawing/2014/main" id="{3BC100F6-B506-4E9E-B62B-5740E12A64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657" y="1576874"/>
            <a:ext cx="3181292" cy="19909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4037C0F-3F35-49CB-B4BC-34A3AD05340D}"/>
              </a:ext>
            </a:extLst>
          </p:cNvPr>
          <p:cNvSpPr txBox="1"/>
          <p:nvPr/>
        </p:nvSpPr>
        <p:spPr>
          <a:xfrm>
            <a:off x="1" y="6550092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FreeSans" panose="020B0504020202020204" pitchFamily="34" charset="0"/>
                <a:cs typeface="Calibri" panose="020F0502020204030204" pitchFamily="34" charset="0"/>
              </a:rPr>
              <a:t>Richie Thetford								                 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1745963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1C344410-BE93-48E1-A308-E99B71FC3F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12D841-E36F-4987-A386-6DC5D7F60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370" y="503854"/>
            <a:ext cx="8013441" cy="998376"/>
          </a:xfr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rgbClr val="996633"/>
                </a:solidFill>
                <a:latin typeface="Calibri" panose="020F0502020204030204" pitchFamily="34" charset="0"/>
                <a:ea typeface="FreeSans" panose="020B0504020202020204" pitchFamily="34" charset="0"/>
                <a:cs typeface="Calibri" panose="020F0502020204030204" pitchFamily="34" charset="0"/>
              </a:rPr>
              <a:t>What Shall I Give to God?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88722-E792-466E-81C2-D755047E0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228" y="1502230"/>
            <a:ext cx="9851571" cy="485191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400" b="1" dirty="0">
                <a:latin typeface="Calibri" panose="020F0502020204030204" pitchFamily="34" charset="0"/>
                <a:ea typeface="FreeSans" panose="020B0504020202020204" pitchFamily="34" charset="0"/>
                <a:cs typeface="Calibri" panose="020F0502020204030204" pitchFamily="34" charset="0"/>
              </a:rPr>
              <a:t>Obey Him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ea typeface="FreeSans" panose="020B0504020202020204" pitchFamily="34" charset="0"/>
                <a:cs typeface="Calibri" panose="020F0502020204030204" pitchFamily="34" charset="0"/>
              </a:rPr>
              <a:t>Mark 16:16</a:t>
            </a:r>
          </a:p>
          <a:p>
            <a:pPr>
              <a:lnSpc>
                <a:spcPct val="100000"/>
              </a:lnSpc>
            </a:pPr>
            <a:r>
              <a:rPr lang="en-US" sz="3400" b="1" dirty="0">
                <a:latin typeface="Calibri" panose="020F0502020204030204" pitchFamily="34" charset="0"/>
                <a:ea typeface="FreeSans" panose="020B0504020202020204" pitchFamily="34" charset="0"/>
                <a:cs typeface="Calibri" panose="020F0502020204030204" pitchFamily="34" charset="0"/>
              </a:rPr>
              <a:t>Be faithful to Him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ea typeface="FreeSans" panose="020B0504020202020204" pitchFamily="34" charset="0"/>
                <a:cs typeface="Calibri" panose="020F0502020204030204" pitchFamily="34" charset="0"/>
              </a:rPr>
              <a:t>2 Timothy 4:16-18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ea typeface="FreeSans" panose="020B0504020202020204" pitchFamily="34" charset="0"/>
                <a:cs typeface="Calibri" panose="020F0502020204030204" pitchFamily="34" charset="0"/>
              </a:rPr>
              <a:t>Galatians 2:20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ea typeface="FreeSans" panose="020B0504020202020204" pitchFamily="34" charset="0"/>
                <a:cs typeface="Calibri" panose="020F0502020204030204" pitchFamily="34" charset="0"/>
              </a:rPr>
              <a:t>2 Corinthians 4:16-18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D9E707D-FF31-4EB6-A48C-A2BAF4D3EEF3}"/>
              </a:ext>
            </a:extLst>
          </p:cNvPr>
          <p:cNvSpPr/>
          <p:nvPr/>
        </p:nvSpPr>
        <p:spPr>
          <a:xfrm>
            <a:off x="8277809" y="1544220"/>
            <a:ext cx="3004457" cy="174482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7961ED-5226-4F46-97D3-CE5A17A6A227}"/>
              </a:ext>
            </a:extLst>
          </p:cNvPr>
          <p:cNvSpPr txBox="1"/>
          <p:nvPr/>
        </p:nvSpPr>
        <p:spPr>
          <a:xfrm>
            <a:off x="8277808" y="2164711"/>
            <a:ext cx="3004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  <a:ea typeface="FreeSans" panose="020B0504020202020204" pitchFamily="34" charset="0"/>
                <a:cs typeface="Calibri" panose="020F0502020204030204" pitchFamily="34" charset="0"/>
              </a:rPr>
              <a:t>Psalms 116:12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43073DE-8187-4FB8-9239-014CA6C53AA9}"/>
              </a:ext>
            </a:extLst>
          </p:cNvPr>
          <p:cNvCxnSpPr/>
          <p:nvPr/>
        </p:nvCxnSpPr>
        <p:spPr>
          <a:xfrm>
            <a:off x="1931437" y="1371601"/>
            <a:ext cx="8360228" cy="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2B43B43E-F4C5-4ADB-9B65-31C3325038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921" y="3289045"/>
            <a:ext cx="5372877" cy="20667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7F588C-D5A0-4113-9212-850DE602049C}"/>
              </a:ext>
            </a:extLst>
          </p:cNvPr>
          <p:cNvSpPr txBox="1"/>
          <p:nvPr/>
        </p:nvSpPr>
        <p:spPr>
          <a:xfrm>
            <a:off x="1" y="6550092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FreeSans" panose="020B0504020202020204" pitchFamily="34" charset="0"/>
                <a:cs typeface="Calibri" panose="020F0502020204030204" pitchFamily="34" charset="0"/>
              </a:rPr>
              <a:t>Richie Thetford								                 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3636818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188</Words>
  <Application>Microsoft Office PowerPoint</Application>
  <PresentationFormat>Widescreen</PresentationFormat>
  <Paragraphs>41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The Sin of Ingratitude</vt:lpstr>
      <vt:lpstr>The Sin of Ingratitude</vt:lpstr>
      <vt:lpstr>Be Thankful</vt:lpstr>
      <vt:lpstr>What Shall I Give to God?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Thetford</dc:creator>
  <cp:lastModifiedBy>Richard Thetford</cp:lastModifiedBy>
  <cp:revision>14</cp:revision>
  <dcterms:created xsi:type="dcterms:W3CDTF">2021-06-18T20:04:15Z</dcterms:created>
  <dcterms:modified xsi:type="dcterms:W3CDTF">2021-11-21T21:38:00Z</dcterms:modified>
</cp:coreProperties>
</file>