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12F8-20A1-4F72-8EBC-6E4C14202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2AA27-EA61-40EA-B430-D9B1AD3D5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068B6-D2EB-408A-875B-B59CB90FC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1F05-87A2-4701-8103-4C85BF5F3E3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B22E0-BBA9-4EA6-B36D-DC77C415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5C3D-F2E6-45AC-AA55-23EC0A8E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DA4-500A-4055-9704-49EC60C3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23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E67A-937F-4B94-B271-DC5756777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B39FF-C710-44D4-8EBB-63A054B74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E81DC-AF83-42A0-8228-AE64C6FC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1F05-87A2-4701-8103-4C85BF5F3E3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C9856-CAB9-4FC1-8A2F-591F1B43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89725-0E07-4FC9-91BD-923A7821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DA4-500A-4055-9704-49EC60C3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6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AF8635-8925-4655-ABFD-95D1DDEBE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E1CEF-8602-4980-96B1-46771CE55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BBBAF-4847-43F1-A6D9-8F844F80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1F05-87A2-4701-8103-4C85BF5F3E3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9EC51-A479-49D1-B384-9915F64C0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A706-FC9E-4A68-8D4F-02160984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DA4-500A-4055-9704-49EC60C3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74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4197-85AF-4ECA-AD1F-25A3EB15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5B7C3-9A82-47CE-B69B-9F1C7A60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36B0C-9A20-4AD6-8670-A2B40038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1F05-87A2-4701-8103-4C85BF5F3E3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C4321-904A-4741-B79F-21F2EC874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8A949-E666-40CB-86F9-C3C8DFCF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DA4-500A-4055-9704-49EC60C3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50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E364-CC78-4488-BE32-8D7DC05B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ABC68-7D3D-47A5-9A0E-3A631FEA1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9335D-F6F3-454A-9091-74D1CD50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1F05-87A2-4701-8103-4C85BF5F3E3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3158A-5DDD-45A9-AFBF-5AFED5272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FAD33-E532-4333-BC7E-E6D70390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DA4-500A-4055-9704-49EC60C3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26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14BE-E06A-4891-8FAB-BE42D72E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BACC9-E3FE-4E78-9F2B-0BE2A47CB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D96F1-FA84-4A2B-8715-C0DA4D2AB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5DF7D-E5C0-40D1-B781-44656697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1F05-87A2-4701-8103-4C85BF5F3E3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3DC3C-E58F-47E7-A929-3A4107E9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41D37-9F31-42C1-9D7A-33006A0E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DA4-500A-4055-9704-49EC60C3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1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BF90-C4E0-4AFE-B00C-510F051F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97A89-20EE-4550-98D0-65473106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C11-A6B2-4500-B4E6-9410B2DFA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50CBB-2A30-4625-9E85-EC4B87035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C9FE2-9A46-4649-A142-5E2087852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F850D4-62DE-4642-8FEC-27C6815A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1F05-87A2-4701-8103-4C85BF5F3E3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C2D247-CFDD-4DE8-BE6A-1E26E031C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FCA1CF-5DDA-4AA3-8ADD-CD4D34AA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DA4-500A-4055-9704-49EC60C3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96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931EA-C2BE-49DB-9449-A17E489F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8F22E-B6F6-4EE4-8452-2A7D8C88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1F05-87A2-4701-8103-4C85BF5F3E3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2F5A6-903C-4BA4-A007-CAB7A0F5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562F2-0EC3-4387-B138-C025D68B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DA4-500A-4055-9704-49EC60C3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2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E8799-139B-4F16-98EF-2E1CB2B1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1F05-87A2-4701-8103-4C85BF5F3E3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15106-99F1-460A-953F-3AD72487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5F098-287D-412B-B36A-8153D7D3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DA4-500A-4055-9704-49EC60C3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4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56174-013A-4399-BFBB-5401A397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FE460-8C92-4C71-82CD-C7C9CF542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08CEE-E3DB-45DF-9167-48AA30A03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7E43E-4433-4286-9D2D-BBF351F1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1F05-87A2-4701-8103-4C85BF5F3E3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1B875-72FC-4530-B6F4-6CB32B82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F84D9-D777-4C6D-BBF0-F1ACA772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DA4-500A-4055-9704-49EC60C3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68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5B25-7F56-4035-87B1-22E8D24B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4BE34A-196F-4D75-9E55-68AE7C4DE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B9526-554C-4F2F-94B1-DB5F65176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D4B0F-9630-42F4-A1FB-657A3C47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1F05-87A2-4701-8103-4C85BF5F3E3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38A51-CA6D-4468-994B-427B414F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FC9F9-4FA5-4581-98E0-987A0B15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DA4-500A-4055-9704-49EC60C3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07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6D699-FFC5-4DF9-8EB3-93E403F7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315F9-7C18-4733-9D7F-B873FE48C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177BC-2D8B-457D-A00A-50AB269A8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11F05-87A2-4701-8103-4C85BF5F3E3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A280D-FFCB-4497-9324-43053DB67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C95CF-75B0-4424-A4FD-104A4738E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6FDA4-500A-4055-9704-49EC60C3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6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BC82-2463-4F36-BA82-A77C6B1393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D4B74-BF1A-41C2-AD7D-71E087233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39752"/>
            <a:ext cx="9144000" cy="9445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What It Does and Does Not 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0D317-493C-432D-A236-DE3BAEAEB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74" y="7830"/>
            <a:ext cx="9873053" cy="5232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41A00D-9B28-47F7-B68A-7BFBB054E85C}"/>
              </a:ext>
            </a:extLst>
          </p:cNvPr>
          <p:cNvSpPr/>
          <p:nvPr/>
        </p:nvSpPr>
        <p:spPr>
          <a:xfrm>
            <a:off x="0" y="0"/>
            <a:ext cx="215660" cy="679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00CDE-F3C9-4896-A026-333248C85C93}"/>
              </a:ext>
            </a:extLst>
          </p:cNvPr>
          <p:cNvSpPr/>
          <p:nvPr/>
        </p:nvSpPr>
        <p:spPr>
          <a:xfrm>
            <a:off x="11976340" y="-1"/>
            <a:ext cx="215660" cy="679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32062-0A22-4376-A91B-9310CDCF6134}"/>
              </a:ext>
            </a:extLst>
          </p:cNvPr>
          <p:cNvSpPr txBox="1"/>
          <p:nvPr/>
        </p:nvSpPr>
        <p:spPr>
          <a:xfrm>
            <a:off x="0" y="653019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E9811E-6808-4AF8-B58C-C2AB7C2DA2B8}"/>
              </a:ext>
            </a:extLst>
          </p:cNvPr>
          <p:cNvSpPr/>
          <p:nvPr/>
        </p:nvSpPr>
        <p:spPr>
          <a:xfrm>
            <a:off x="0" y="6297283"/>
            <a:ext cx="12192000" cy="2329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66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E7C41-514F-4295-9D5D-2275AE2D6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1" y="2834910"/>
            <a:ext cx="11412747" cy="2772255"/>
          </a:xfrm>
        </p:spPr>
        <p:txBody>
          <a:bodyPr>
            <a:noAutofit/>
          </a:bodyPr>
          <a:lstStyle/>
          <a:p>
            <a:r>
              <a:rPr lang="en-US" sz="4000" b="1" dirty="0"/>
              <a:t>Puts us into Christ </a:t>
            </a:r>
            <a:r>
              <a:rPr lang="en-US" sz="3200" dirty="0">
                <a:solidFill>
                  <a:srgbClr val="00B0F0"/>
                </a:solidFill>
              </a:rPr>
              <a:t>(Galatians 3:26-27; 1 Corinthians 12:13)</a:t>
            </a:r>
          </a:p>
          <a:p>
            <a:r>
              <a:rPr lang="en-US" sz="4000" b="1" dirty="0"/>
              <a:t>Washes away our sins </a:t>
            </a:r>
            <a:r>
              <a:rPr lang="en-US" sz="3200" dirty="0">
                <a:solidFill>
                  <a:srgbClr val="00B0F0"/>
                </a:solidFill>
              </a:rPr>
              <a:t>(Acts 2:38; 22:16)</a:t>
            </a:r>
          </a:p>
          <a:p>
            <a:r>
              <a:rPr lang="en-US" sz="4000" b="1" dirty="0"/>
              <a:t>Saves us </a:t>
            </a:r>
            <a:r>
              <a:rPr lang="en-US" sz="3200" dirty="0">
                <a:solidFill>
                  <a:srgbClr val="00B0F0"/>
                </a:solidFill>
              </a:rPr>
              <a:t>(Mark 16:16; 1 Peter 3:21)</a:t>
            </a:r>
          </a:p>
          <a:p>
            <a:r>
              <a:rPr lang="en-US" sz="4000" b="1" dirty="0"/>
              <a:t>Puts us into the kingdom </a:t>
            </a:r>
            <a:r>
              <a:rPr lang="en-US" sz="3200" dirty="0">
                <a:solidFill>
                  <a:srgbClr val="00B0F0"/>
                </a:solidFill>
              </a:rPr>
              <a:t>(John 3:5; Colossians 1:13-14)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3C2D8-203F-4829-8E09-F57D8D85298C}"/>
              </a:ext>
            </a:extLst>
          </p:cNvPr>
          <p:cNvSpPr/>
          <p:nvPr/>
        </p:nvSpPr>
        <p:spPr>
          <a:xfrm>
            <a:off x="0" y="0"/>
            <a:ext cx="215660" cy="679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20EFD-A0EF-46BB-95E7-D86B397D981A}"/>
              </a:ext>
            </a:extLst>
          </p:cNvPr>
          <p:cNvSpPr/>
          <p:nvPr/>
        </p:nvSpPr>
        <p:spPr>
          <a:xfrm>
            <a:off x="11976340" y="-1"/>
            <a:ext cx="215660" cy="679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44B29-89B4-4BD0-8D14-9F943DAD3E1F}"/>
              </a:ext>
            </a:extLst>
          </p:cNvPr>
          <p:cNvSpPr txBox="1"/>
          <p:nvPr/>
        </p:nvSpPr>
        <p:spPr>
          <a:xfrm>
            <a:off x="0" y="653019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BC9F7-DF42-4632-9D71-05A6878A2B28}"/>
              </a:ext>
            </a:extLst>
          </p:cNvPr>
          <p:cNvSpPr/>
          <p:nvPr/>
        </p:nvSpPr>
        <p:spPr>
          <a:xfrm>
            <a:off x="0" y="6297283"/>
            <a:ext cx="12192000" cy="2329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BEADAB-9A4F-4F89-AE7A-9B0AAFB29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07" y="8573"/>
            <a:ext cx="10172986" cy="23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6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E7C41-514F-4295-9D5D-2275AE2D6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1" y="2834910"/>
            <a:ext cx="11412747" cy="3367482"/>
          </a:xfrm>
        </p:spPr>
        <p:txBody>
          <a:bodyPr>
            <a:noAutofit/>
          </a:bodyPr>
          <a:lstStyle/>
          <a:p>
            <a:r>
              <a:rPr lang="en-US" sz="4000" b="1" dirty="0"/>
              <a:t>Make a minor an adult</a:t>
            </a:r>
          </a:p>
          <a:p>
            <a:pPr lvl="1"/>
            <a:r>
              <a:rPr lang="en-US" sz="3600" dirty="0">
                <a:solidFill>
                  <a:srgbClr val="00B0F0"/>
                </a:solidFill>
              </a:rPr>
              <a:t>1 Timothy 2:11-15</a:t>
            </a:r>
          </a:p>
          <a:p>
            <a:pPr lvl="1"/>
            <a:r>
              <a:rPr lang="en-US" sz="3600" dirty="0"/>
              <a:t>The “man” of 1 Timothy 2</a:t>
            </a:r>
          </a:p>
          <a:p>
            <a:pPr lvl="2"/>
            <a:r>
              <a:rPr lang="en-US" sz="3400" dirty="0"/>
              <a:t>Forbidding a woman to usurp</a:t>
            </a:r>
            <a:br>
              <a:rPr lang="en-US" sz="3400" dirty="0"/>
            </a:br>
            <a:r>
              <a:rPr lang="en-US" sz="3400" dirty="0"/>
              <a:t>authority over “the man”</a:t>
            </a:r>
            <a:endParaRPr lang="en-US" sz="3400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3C2D8-203F-4829-8E09-F57D8D85298C}"/>
              </a:ext>
            </a:extLst>
          </p:cNvPr>
          <p:cNvSpPr/>
          <p:nvPr/>
        </p:nvSpPr>
        <p:spPr>
          <a:xfrm>
            <a:off x="0" y="0"/>
            <a:ext cx="215660" cy="679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20EFD-A0EF-46BB-95E7-D86B397D981A}"/>
              </a:ext>
            </a:extLst>
          </p:cNvPr>
          <p:cNvSpPr/>
          <p:nvPr/>
        </p:nvSpPr>
        <p:spPr>
          <a:xfrm>
            <a:off x="11976340" y="-1"/>
            <a:ext cx="215660" cy="679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44B29-89B4-4BD0-8D14-9F943DAD3E1F}"/>
              </a:ext>
            </a:extLst>
          </p:cNvPr>
          <p:cNvSpPr txBox="1"/>
          <p:nvPr/>
        </p:nvSpPr>
        <p:spPr>
          <a:xfrm>
            <a:off x="0" y="653019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BC9F7-DF42-4632-9D71-05A6878A2B28}"/>
              </a:ext>
            </a:extLst>
          </p:cNvPr>
          <p:cNvSpPr/>
          <p:nvPr/>
        </p:nvSpPr>
        <p:spPr>
          <a:xfrm>
            <a:off x="0" y="6297283"/>
            <a:ext cx="12192000" cy="2329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E4939B-9338-46A2-BF76-BBE9188E1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55" y="0"/>
            <a:ext cx="7753891" cy="2729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44B70F-C657-4029-BBC8-4E1D20944161}"/>
              </a:ext>
            </a:extLst>
          </p:cNvPr>
          <p:cNvSpPr/>
          <p:nvPr/>
        </p:nvSpPr>
        <p:spPr>
          <a:xfrm>
            <a:off x="215660" y="2255227"/>
            <a:ext cx="11760680" cy="46924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5B67C4-37C7-4CDC-9DDA-F35E221F4CF4}"/>
              </a:ext>
            </a:extLst>
          </p:cNvPr>
          <p:cNvSpPr txBox="1"/>
          <p:nvPr/>
        </p:nvSpPr>
        <p:spPr>
          <a:xfrm>
            <a:off x="224282" y="2078970"/>
            <a:ext cx="1176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DOES NOT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8C0C89-D3CC-40F9-8EFF-2EADA4C28578}"/>
              </a:ext>
            </a:extLst>
          </p:cNvPr>
          <p:cNvSpPr/>
          <p:nvPr/>
        </p:nvSpPr>
        <p:spPr>
          <a:xfrm>
            <a:off x="207034" y="0"/>
            <a:ext cx="2003394" cy="23291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3F8341-4745-4324-AD73-DE8ADEB19666}"/>
              </a:ext>
            </a:extLst>
          </p:cNvPr>
          <p:cNvSpPr/>
          <p:nvPr/>
        </p:nvSpPr>
        <p:spPr>
          <a:xfrm>
            <a:off x="9981576" y="0"/>
            <a:ext cx="2003394" cy="23291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6CAF26-D0EF-470C-8E6D-CFD1B925A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75" y="2819939"/>
            <a:ext cx="2254549" cy="33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2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E7C41-514F-4295-9D5D-2275AE2D6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1" y="2834910"/>
            <a:ext cx="11412747" cy="3367482"/>
          </a:xfrm>
        </p:spPr>
        <p:txBody>
          <a:bodyPr>
            <a:noAutofit/>
          </a:bodyPr>
          <a:lstStyle/>
          <a:p>
            <a:r>
              <a:rPr lang="en-US" sz="4000" b="1" dirty="0"/>
              <a:t>Remove temptation</a:t>
            </a:r>
          </a:p>
          <a:p>
            <a:pPr lvl="1"/>
            <a:r>
              <a:rPr lang="en-US" sz="3600" dirty="0"/>
              <a:t>Godly will suffer persecution</a:t>
            </a:r>
          </a:p>
          <a:p>
            <a:pPr lvl="2"/>
            <a:r>
              <a:rPr lang="en-US" sz="3400" dirty="0">
                <a:solidFill>
                  <a:srgbClr val="00B0F0"/>
                </a:solidFill>
              </a:rPr>
              <a:t>2 Timothy 3:12</a:t>
            </a:r>
          </a:p>
          <a:p>
            <a:pPr lvl="1"/>
            <a:r>
              <a:rPr lang="en-US" sz="3600" dirty="0"/>
              <a:t>Will be able to endure temptation</a:t>
            </a:r>
          </a:p>
          <a:p>
            <a:pPr lvl="2"/>
            <a:r>
              <a:rPr lang="en-US" sz="3400" dirty="0">
                <a:solidFill>
                  <a:srgbClr val="00B0F0"/>
                </a:solidFill>
              </a:rPr>
              <a:t>1 Corinthians 10:13</a:t>
            </a:r>
          </a:p>
          <a:p>
            <a:pPr lvl="2"/>
            <a:r>
              <a:rPr lang="en-US" sz="3400" dirty="0">
                <a:solidFill>
                  <a:srgbClr val="00B0F0"/>
                </a:solidFill>
              </a:rPr>
              <a:t>James 1:12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3C2D8-203F-4829-8E09-F57D8D85298C}"/>
              </a:ext>
            </a:extLst>
          </p:cNvPr>
          <p:cNvSpPr/>
          <p:nvPr/>
        </p:nvSpPr>
        <p:spPr>
          <a:xfrm>
            <a:off x="0" y="0"/>
            <a:ext cx="215660" cy="679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20EFD-A0EF-46BB-95E7-D86B397D981A}"/>
              </a:ext>
            </a:extLst>
          </p:cNvPr>
          <p:cNvSpPr/>
          <p:nvPr/>
        </p:nvSpPr>
        <p:spPr>
          <a:xfrm>
            <a:off x="11976340" y="-1"/>
            <a:ext cx="215660" cy="679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44B29-89B4-4BD0-8D14-9F943DAD3E1F}"/>
              </a:ext>
            </a:extLst>
          </p:cNvPr>
          <p:cNvSpPr txBox="1"/>
          <p:nvPr/>
        </p:nvSpPr>
        <p:spPr>
          <a:xfrm>
            <a:off x="0" y="653019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BC9F7-DF42-4632-9D71-05A6878A2B28}"/>
              </a:ext>
            </a:extLst>
          </p:cNvPr>
          <p:cNvSpPr/>
          <p:nvPr/>
        </p:nvSpPr>
        <p:spPr>
          <a:xfrm>
            <a:off x="0" y="6297283"/>
            <a:ext cx="12192000" cy="2329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E4939B-9338-46A2-BF76-BBE9188E1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55" y="0"/>
            <a:ext cx="7753891" cy="2729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44B70F-C657-4029-BBC8-4E1D20944161}"/>
              </a:ext>
            </a:extLst>
          </p:cNvPr>
          <p:cNvSpPr/>
          <p:nvPr/>
        </p:nvSpPr>
        <p:spPr>
          <a:xfrm>
            <a:off x="215660" y="2255227"/>
            <a:ext cx="11760680" cy="46924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5B67C4-37C7-4CDC-9DDA-F35E221F4CF4}"/>
              </a:ext>
            </a:extLst>
          </p:cNvPr>
          <p:cNvSpPr txBox="1"/>
          <p:nvPr/>
        </p:nvSpPr>
        <p:spPr>
          <a:xfrm>
            <a:off x="224282" y="2078970"/>
            <a:ext cx="1176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DOES NOT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0052AB-A3E3-4366-BEC9-9470429FB155}"/>
              </a:ext>
            </a:extLst>
          </p:cNvPr>
          <p:cNvSpPr/>
          <p:nvPr/>
        </p:nvSpPr>
        <p:spPr>
          <a:xfrm>
            <a:off x="207034" y="0"/>
            <a:ext cx="2003394" cy="23291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DD8A52-AEE2-4B59-A714-A0154F51F6FA}"/>
              </a:ext>
            </a:extLst>
          </p:cNvPr>
          <p:cNvSpPr/>
          <p:nvPr/>
        </p:nvSpPr>
        <p:spPr>
          <a:xfrm>
            <a:off x="9981576" y="0"/>
            <a:ext cx="2003394" cy="23291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1A955-41C6-4B27-9D89-A0E27E839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0" y="2808657"/>
            <a:ext cx="2626024" cy="339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1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E7C41-514F-4295-9D5D-2275AE2D6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1" y="2834910"/>
            <a:ext cx="11412747" cy="3367482"/>
          </a:xfrm>
        </p:spPr>
        <p:txBody>
          <a:bodyPr>
            <a:noAutofit/>
          </a:bodyPr>
          <a:lstStyle/>
          <a:p>
            <a:r>
              <a:rPr lang="en-US" sz="4000" b="1" dirty="0"/>
              <a:t>Guarantee sinless perfection</a:t>
            </a:r>
          </a:p>
          <a:p>
            <a:pPr lvl="1"/>
            <a:r>
              <a:rPr lang="en-US" sz="3600" dirty="0"/>
              <a:t>Does not make us sinless</a:t>
            </a:r>
          </a:p>
          <a:p>
            <a:pPr lvl="2"/>
            <a:r>
              <a:rPr lang="en-US" sz="3400" dirty="0">
                <a:solidFill>
                  <a:srgbClr val="00B0F0"/>
                </a:solidFill>
              </a:rPr>
              <a:t>1 John 1:10; 3:9-10</a:t>
            </a:r>
          </a:p>
          <a:p>
            <a:pPr lvl="1"/>
            <a:r>
              <a:rPr lang="en-US" sz="3600" dirty="0"/>
              <a:t>Simon still sinned</a:t>
            </a:r>
          </a:p>
          <a:p>
            <a:pPr lvl="2"/>
            <a:r>
              <a:rPr lang="en-US" sz="3400" dirty="0">
                <a:solidFill>
                  <a:srgbClr val="00B0F0"/>
                </a:solidFill>
              </a:rPr>
              <a:t>Acts 8:13-24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3C2D8-203F-4829-8E09-F57D8D85298C}"/>
              </a:ext>
            </a:extLst>
          </p:cNvPr>
          <p:cNvSpPr/>
          <p:nvPr/>
        </p:nvSpPr>
        <p:spPr>
          <a:xfrm>
            <a:off x="0" y="0"/>
            <a:ext cx="215660" cy="679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20EFD-A0EF-46BB-95E7-D86B397D981A}"/>
              </a:ext>
            </a:extLst>
          </p:cNvPr>
          <p:cNvSpPr/>
          <p:nvPr/>
        </p:nvSpPr>
        <p:spPr>
          <a:xfrm>
            <a:off x="11976340" y="-1"/>
            <a:ext cx="215660" cy="679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44B29-89B4-4BD0-8D14-9F943DAD3E1F}"/>
              </a:ext>
            </a:extLst>
          </p:cNvPr>
          <p:cNvSpPr txBox="1"/>
          <p:nvPr/>
        </p:nvSpPr>
        <p:spPr>
          <a:xfrm>
            <a:off x="0" y="653019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BC9F7-DF42-4632-9D71-05A6878A2B28}"/>
              </a:ext>
            </a:extLst>
          </p:cNvPr>
          <p:cNvSpPr/>
          <p:nvPr/>
        </p:nvSpPr>
        <p:spPr>
          <a:xfrm>
            <a:off x="0" y="6297283"/>
            <a:ext cx="12192000" cy="2329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E4939B-9338-46A2-BF76-BBE9188E1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55" y="0"/>
            <a:ext cx="7753891" cy="2729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44B70F-C657-4029-BBC8-4E1D20944161}"/>
              </a:ext>
            </a:extLst>
          </p:cNvPr>
          <p:cNvSpPr/>
          <p:nvPr/>
        </p:nvSpPr>
        <p:spPr>
          <a:xfrm>
            <a:off x="215660" y="2255227"/>
            <a:ext cx="11760680" cy="46924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5B67C4-37C7-4CDC-9DDA-F35E221F4CF4}"/>
              </a:ext>
            </a:extLst>
          </p:cNvPr>
          <p:cNvSpPr txBox="1"/>
          <p:nvPr/>
        </p:nvSpPr>
        <p:spPr>
          <a:xfrm>
            <a:off x="224282" y="2078970"/>
            <a:ext cx="1176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DOES NOT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0052AB-A3E3-4366-BEC9-9470429FB155}"/>
              </a:ext>
            </a:extLst>
          </p:cNvPr>
          <p:cNvSpPr/>
          <p:nvPr/>
        </p:nvSpPr>
        <p:spPr>
          <a:xfrm>
            <a:off x="207034" y="0"/>
            <a:ext cx="2003394" cy="23291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DD8A52-AEE2-4B59-A714-A0154F51F6FA}"/>
              </a:ext>
            </a:extLst>
          </p:cNvPr>
          <p:cNvSpPr/>
          <p:nvPr/>
        </p:nvSpPr>
        <p:spPr>
          <a:xfrm>
            <a:off x="9981576" y="0"/>
            <a:ext cx="2003394" cy="23291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B28818-EF59-4067-A3FE-05829AD9F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42" y="2839803"/>
            <a:ext cx="4875672" cy="336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4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E7C41-514F-4295-9D5D-2275AE2D6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1" y="2834910"/>
            <a:ext cx="11412747" cy="3367482"/>
          </a:xfrm>
        </p:spPr>
        <p:txBody>
          <a:bodyPr>
            <a:noAutofit/>
          </a:bodyPr>
          <a:lstStyle/>
          <a:p>
            <a:r>
              <a:rPr lang="en-US" sz="4000" b="1" dirty="0"/>
              <a:t>Guarantee eternal salvation</a:t>
            </a:r>
          </a:p>
          <a:p>
            <a:pPr lvl="1"/>
            <a:r>
              <a:rPr lang="en-US" sz="3600" dirty="0"/>
              <a:t>Given to those who obey</a:t>
            </a:r>
          </a:p>
          <a:p>
            <a:pPr lvl="2"/>
            <a:r>
              <a:rPr lang="en-US" sz="3400" dirty="0">
                <a:solidFill>
                  <a:srgbClr val="00B0F0"/>
                </a:solidFill>
              </a:rPr>
              <a:t>Hebrews 5:8-9</a:t>
            </a:r>
          </a:p>
          <a:p>
            <a:pPr lvl="1"/>
            <a:r>
              <a:rPr lang="en-US" sz="3600" dirty="0"/>
              <a:t>Not the end of obedience</a:t>
            </a:r>
          </a:p>
          <a:p>
            <a:pPr lvl="2"/>
            <a:r>
              <a:rPr lang="en-US" sz="3400" dirty="0">
                <a:solidFill>
                  <a:srgbClr val="00B0F0"/>
                </a:solidFill>
              </a:rPr>
              <a:t>Philippians 2:12; 1 Corinthians 15:58</a:t>
            </a:r>
          </a:p>
          <a:p>
            <a:pPr lvl="2"/>
            <a:r>
              <a:rPr lang="en-US" sz="3400" dirty="0">
                <a:solidFill>
                  <a:srgbClr val="00B0F0"/>
                </a:solidFill>
              </a:rPr>
              <a:t>John 4:24; Colossians 3:1-2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3C2D8-203F-4829-8E09-F57D8D85298C}"/>
              </a:ext>
            </a:extLst>
          </p:cNvPr>
          <p:cNvSpPr/>
          <p:nvPr/>
        </p:nvSpPr>
        <p:spPr>
          <a:xfrm>
            <a:off x="0" y="0"/>
            <a:ext cx="215660" cy="679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20EFD-A0EF-46BB-95E7-D86B397D981A}"/>
              </a:ext>
            </a:extLst>
          </p:cNvPr>
          <p:cNvSpPr/>
          <p:nvPr/>
        </p:nvSpPr>
        <p:spPr>
          <a:xfrm>
            <a:off x="11976340" y="-1"/>
            <a:ext cx="215660" cy="679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44B29-89B4-4BD0-8D14-9F943DAD3E1F}"/>
              </a:ext>
            </a:extLst>
          </p:cNvPr>
          <p:cNvSpPr txBox="1"/>
          <p:nvPr/>
        </p:nvSpPr>
        <p:spPr>
          <a:xfrm>
            <a:off x="0" y="653019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BC9F7-DF42-4632-9D71-05A6878A2B28}"/>
              </a:ext>
            </a:extLst>
          </p:cNvPr>
          <p:cNvSpPr/>
          <p:nvPr/>
        </p:nvSpPr>
        <p:spPr>
          <a:xfrm>
            <a:off x="0" y="6297283"/>
            <a:ext cx="12192000" cy="2329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E4939B-9338-46A2-BF76-BBE9188E1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55" y="0"/>
            <a:ext cx="7753891" cy="2729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44B70F-C657-4029-BBC8-4E1D20944161}"/>
              </a:ext>
            </a:extLst>
          </p:cNvPr>
          <p:cNvSpPr/>
          <p:nvPr/>
        </p:nvSpPr>
        <p:spPr>
          <a:xfrm>
            <a:off x="215660" y="2255227"/>
            <a:ext cx="11760680" cy="46924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5B67C4-37C7-4CDC-9DDA-F35E221F4CF4}"/>
              </a:ext>
            </a:extLst>
          </p:cNvPr>
          <p:cNvSpPr txBox="1"/>
          <p:nvPr/>
        </p:nvSpPr>
        <p:spPr>
          <a:xfrm>
            <a:off x="224282" y="2078970"/>
            <a:ext cx="1176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DOES NOT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0052AB-A3E3-4366-BEC9-9470429FB155}"/>
              </a:ext>
            </a:extLst>
          </p:cNvPr>
          <p:cNvSpPr/>
          <p:nvPr/>
        </p:nvSpPr>
        <p:spPr>
          <a:xfrm>
            <a:off x="207034" y="0"/>
            <a:ext cx="2003394" cy="23291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DD8A52-AEE2-4B59-A714-A0154F51F6FA}"/>
              </a:ext>
            </a:extLst>
          </p:cNvPr>
          <p:cNvSpPr/>
          <p:nvPr/>
        </p:nvSpPr>
        <p:spPr>
          <a:xfrm>
            <a:off x="9981576" y="0"/>
            <a:ext cx="2003394" cy="23291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A5AE1C-086B-463F-A0B4-5E3579A88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5" y="2811353"/>
            <a:ext cx="3815926" cy="336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12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B3C2D8-203F-4829-8E09-F57D8D85298C}"/>
              </a:ext>
            </a:extLst>
          </p:cNvPr>
          <p:cNvSpPr/>
          <p:nvPr/>
        </p:nvSpPr>
        <p:spPr>
          <a:xfrm>
            <a:off x="0" y="0"/>
            <a:ext cx="215660" cy="679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20EFD-A0EF-46BB-95E7-D86B397D981A}"/>
              </a:ext>
            </a:extLst>
          </p:cNvPr>
          <p:cNvSpPr/>
          <p:nvPr/>
        </p:nvSpPr>
        <p:spPr>
          <a:xfrm>
            <a:off x="11976340" y="-1"/>
            <a:ext cx="215660" cy="679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44B29-89B4-4BD0-8D14-9F943DAD3E1F}"/>
              </a:ext>
            </a:extLst>
          </p:cNvPr>
          <p:cNvSpPr txBox="1"/>
          <p:nvPr/>
        </p:nvSpPr>
        <p:spPr>
          <a:xfrm>
            <a:off x="0" y="653019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BC9F7-DF42-4632-9D71-05A6878A2B28}"/>
              </a:ext>
            </a:extLst>
          </p:cNvPr>
          <p:cNvSpPr/>
          <p:nvPr/>
        </p:nvSpPr>
        <p:spPr>
          <a:xfrm>
            <a:off x="0" y="6297283"/>
            <a:ext cx="12192000" cy="2329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68DDB8-3746-4FCC-B019-314558BA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" y="0"/>
            <a:ext cx="11760680" cy="62972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B6FD08-C763-464B-9196-6C62AAB1299A}"/>
              </a:ext>
            </a:extLst>
          </p:cNvPr>
          <p:cNvSpPr txBox="1"/>
          <p:nvPr/>
        </p:nvSpPr>
        <p:spPr>
          <a:xfrm>
            <a:off x="215660" y="209550"/>
            <a:ext cx="1176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Life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5B525B-B962-4C13-9173-B96AEDCECF68}"/>
              </a:ext>
            </a:extLst>
          </p:cNvPr>
          <p:cNvSpPr txBox="1"/>
          <p:nvPr/>
        </p:nvSpPr>
        <p:spPr>
          <a:xfrm>
            <a:off x="267416" y="4313210"/>
            <a:ext cx="1311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EE4B3B-70B2-4731-83F0-71BFCD6A9833}"/>
              </a:ext>
            </a:extLst>
          </p:cNvPr>
          <p:cNvSpPr txBox="1"/>
          <p:nvPr/>
        </p:nvSpPr>
        <p:spPr>
          <a:xfrm>
            <a:off x="2303253" y="4321838"/>
            <a:ext cx="9457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…..Be faithful until death, and</a:t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I will give you the crown of life.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</a:rPr>
              <a:t>Revelation 2:10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53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E7C41-514F-4295-9D5D-2275AE2D6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1" y="2834910"/>
            <a:ext cx="5546785" cy="3367482"/>
          </a:xfrm>
        </p:spPr>
        <p:txBody>
          <a:bodyPr>
            <a:noAutofit/>
          </a:bodyPr>
          <a:lstStyle/>
          <a:p>
            <a:r>
              <a:rPr lang="en-US" sz="3200" b="1" dirty="0"/>
              <a:t>Put us into Christ</a:t>
            </a:r>
          </a:p>
          <a:p>
            <a:r>
              <a:rPr lang="en-US" sz="3200" b="1" dirty="0"/>
              <a:t>Wash away our sins</a:t>
            </a:r>
          </a:p>
          <a:p>
            <a:r>
              <a:rPr lang="en-US" sz="3200" b="1" dirty="0"/>
              <a:t>Save us</a:t>
            </a:r>
          </a:p>
          <a:p>
            <a:r>
              <a:rPr lang="en-US" sz="3200" b="1" dirty="0"/>
              <a:t>Put us into the kingdom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3C2D8-203F-4829-8E09-F57D8D85298C}"/>
              </a:ext>
            </a:extLst>
          </p:cNvPr>
          <p:cNvSpPr/>
          <p:nvPr/>
        </p:nvSpPr>
        <p:spPr>
          <a:xfrm>
            <a:off x="0" y="0"/>
            <a:ext cx="215660" cy="679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20EFD-A0EF-46BB-95E7-D86B397D981A}"/>
              </a:ext>
            </a:extLst>
          </p:cNvPr>
          <p:cNvSpPr/>
          <p:nvPr/>
        </p:nvSpPr>
        <p:spPr>
          <a:xfrm>
            <a:off x="11976340" y="-1"/>
            <a:ext cx="215660" cy="679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44B29-89B4-4BD0-8D14-9F943DAD3E1F}"/>
              </a:ext>
            </a:extLst>
          </p:cNvPr>
          <p:cNvSpPr txBox="1"/>
          <p:nvPr/>
        </p:nvSpPr>
        <p:spPr>
          <a:xfrm>
            <a:off x="0" y="653019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BC9F7-DF42-4632-9D71-05A6878A2B28}"/>
              </a:ext>
            </a:extLst>
          </p:cNvPr>
          <p:cNvSpPr/>
          <p:nvPr/>
        </p:nvSpPr>
        <p:spPr>
          <a:xfrm>
            <a:off x="0" y="6297283"/>
            <a:ext cx="12192000" cy="2329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B1F96-E245-46F9-B67A-51480A5A6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0"/>
            <a:ext cx="3829050" cy="27335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847540-F12B-49E8-9BC3-080FB1199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" y="-1"/>
            <a:ext cx="3930303" cy="13335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5064B5-EA53-4215-A6AE-335B3E5DA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-2"/>
            <a:ext cx="3930303" cy="13335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498F20-05D0-48A9-8604-AEF9BDBA4946}"/>
              </a:ext>
            </a:extLst>
          </p:cNvPr>
          <p:cNvSpPr txBox="1"/>
          <p:nvPr/>
        </p:nvSpPr>
        <p:spPr>
          <a:xfrm>
            <a:off x="215660" y="1276714"/>
            <a:ext cx="3965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F0"/>
                </a:solidFill>
              </a:rPr>
              <a:t>DOES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205FE7-EAAC-4D0F-AB6E-108DB52088EB}"/>
              </a:ext>
            </a:extLst>
          </p:cNvPr>
          <p:cNvSpPr txBox="1"/>
          <p:nvPr/>
        </p:nvSpPr>
        <p:spPr>
          <a:xfrm>
            <a:off x="8002421" y="1273840"/>
            <a:ext cx="3965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F0"/>
                </a:solidFill>
              </a:rPr>
              <a:t>DOES NOT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4C2C64-297E-430B-B07D-44E4DE4B597C}"/>
              </a:ext>
            </a:extLst>
          </p:cNvPr>
          <p:cNvSpPr/>
          <p:nvPr/>
        </p:nvSpPr>
        <p:spPr>
          <a:xfrm>
            <a:off x="215660" y="2255227"/>
            <a:ext cx="3973920" cy="46924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6C32E6-66A2-45E6-928D-5E364FA1748E}"/>
              </a:ext>
            </a:extLst>
          </p:cNvPr>
          <p:cNvSpPr/>
          <p:nvPr/>
        </p:nvSpPr>
        <p:spPr>
          <a:xfrm>
            <a:off x="8010525" y="2261732"/>
            <a:ext cx="3973920" cy="46924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3F153A-AEC6-4966-B996-041A67D4E8AF}"/>
              </a:ext>
            </a:extLst>
          </p:cNvPr>
          <p:cNvCxnSpPr>
            <a:stCxn id="9" idx="2"/>
            <a:endCxn id="7" idx="0"/>
          </p:cNvCxnSpPr>
          <p:nvPr/>
        </p:nvCxnSpPr>
        <p:spPr>
          <a:xfrm>
            <a:off x="6096000" y="2733516"/>
            <a:ext cx="0" cy="356376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477A339-0C4F-4562-824A-328759E5EFCC}"/>
              </a:ext>
            </a:extLst>
          </p:cNvPr>
          <p:cNvSpPr txBox="1">
            <a:spLocks/>
          </p:cNvSpPr>
          <p:nvPr/>
        </p:nvSpPr>
        <p:spPr>
          <a:xfrm>
            <a:off x="6259887" y="2823406"/>
            <a:ext cx="5546785" cy="3367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Make a minor an adult</a:t>
            </a:r>
          </a:p>
          <a:p>
            <a:r>
              <a:rPr lang="en-US" sz="3200" b="1" dirty="0"/>
              <a:t>Remove temptation</a:t>
            </a:r>
          </a:p>
          <a:p>
            <a:r>
              <a:rPr lang="en-US" sz="3200" b="1" dirty="0"/>
              <a:t>Guarantee sinless perfection</a:t>
            </a:r>
          </a:p>
          <a:p>
            <a:r>
              <a:rPr lang="en-US" sz="3200" b="1" dirty="0"/>
              <a:t>Guarantee eternal life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4A4DEF-3790-4E77-B6FC-EF42B839D66E}"/>
              </a:ext>
            </a:extLst>
          </p:cNvPr>
          <p:cNvSpPr/>
          <p:nvPr/>
        </p:nvSpPr>
        <p:spPr>
          <a:xfrm>
            <a:off x="379561" y="5132717"/>
            <a:ext cx="5546771" cy="98341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E898A98-D49F-48FA-B6FC-8DB066181690}"/>
              </a:ext>
            </a:extLst>
          </p:cNvPr>
          <p:cNvSpPr/>
          <p:nvPr/>
        </p:nvSpPr>
        <p:spPr>
          <a:xfrm>
            <a:off x="6268005" y="5141005"/>
            <a:ext cx="5546771" cy="98341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E8F885-F770-4ACE-B388-35D8C21E1093}"/>
              </a:ext>
            </a:extLst>
          </p:cNvPr>
          <p:cNvSpPr txBox="1"/>
          <p:nvPr/>
        </p:nvSpPr>
        <p:spPr>
          <a:xfrm>
            <a:off x="379561" y="5141346"/>
            <a:ext cx="5554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Baptism opens the fellowship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lines between man and God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D1E453-5FBF-4A91-B078-E5A3CBE73FD0}"/>
              </a:ext>
            </a:extLst>
          </p:cNvPr>
          <p:cNvSpPr txBox="1"/>
          <p:nvPr/>
        </p:nvSpPr>
        <p:spPr>
          <a:xfrm>
            <a:off x="6268005" y="5158601"/>
            <a:ext cx="554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…be faithful until death, and I will give you the crown of life. </a:t>
            </a:r>
            <a:r>
              <a:rPr lang="en-US" sz="19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50995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223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16</cp:revision>
  <dcterms:created xsi:type="dcterms:W3CDTF">2018-07-25T01:04:01Z</dcterms:created>
  <dcterms:modified xsi:type="dcterms:W3CDTF">2018-11-12T00:03:43Z</dcterms:modified>
</cp:coreProperties>
</file>