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8BED-BBC8-4B68-B2E7-78B441A0C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FC4E-CB25-4694-A727-E5E26A403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C1869-DB5E-4A89-8B73-B2F9F6F7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86797-5FE3-4700-98F5-A4722AAC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9E0E-78F8-4FD6-816C-A3AAF3F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DF55-6461-469C-BBE1-8FE10232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83226-490E-426D-B034-26EF4A517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B041-D897-49C0-8678-E15BC527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C0D07-05EE-4B21-A2EA-EC9D63AA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D7FC8-6ED9-4A35-8F18-1C06FCDA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476EC-5165-4B7E-A0B3-F1F969103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FEA37-5B7D-4DDB-A4A4-6218EA2EB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D62D-6EB6-45DF-99CD-4B9BDE73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CC163-17D9-420B-A66B-81D0336C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E187-7909-4860-A012-7EB036FD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93D0-3B28-4D1D-8CD4-734DCB45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2685-42E2-4227-A351-98A86F27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22FF-A417-4855-8E63-047BF055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EBF8D-6F86-48FC-9B05-DCE41E30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26FE2-0F0A-4424-B5CD-3B11AAE7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9EE1-D546-47DF-A9E9-AA99294D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DD020-32F3-4E6A-95D7-BDC18B8C7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3C05-C41F-4015-80D1-3E0237EB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1250F-E279-48A4-9719-4CDB912A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34678-769B-421D-82AF-242F64B4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83D2-6E39-4363-8091-D0921AB6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5D58-2714-4425-8199-869A4A054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9BE39-7E98-47B3-9688-75CBE367B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295A6-9ABE-49A9-B6CC-B25A6E15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AC2A1-5D66-4AD0-BCF3-189FAF11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37EE1-988F-4F96-BE58-2BF9B68B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928D-5C76-4164-91DB-5D5C6CD3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509B7-88B9-4F51-9ED4-9B021D54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61274-F9B9-4F99-8428-3429B9D88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12AE6-7A73-4975-B91D-5E21FF797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72949-FAC9-490B-ADF5-0F66D5331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71D67-2BD8-4942-9395-BA5FA45B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23BE0-4B2D-4C47-A786-AC7CAEA9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1EB8B-E0E2-4AEC-8263-47CFB636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5F00-DF1F-49BA-915C-E35A7227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A99CA-5265-442A-8BA8-040E224F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7C568-ED70-404B-BC49-988CC515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24031-3865-4AB4-B130-27A43CF0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22231-A5A5-42DF-B5FA-E3627BC3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52B15-A6B1-4FB0-B146-3ECFC241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715D9-4AEE-4407-82CC-8472A536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B183-9EA7-40D1-9288-B7851D45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5FB3-A37C-4D40-A221-D0DC26E67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06CD9-1EF7-4EB9-AFB3-97268E091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91208-C501-4C34-91B9-25965507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FCEBE-3F6A-4CBD-871D-89B874A6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223C7-73CD-45B4-A1B8-F60B98A6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5C97-F2ED-4CC3-BA6A-849BF380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30EA9-706E-4806-BB2D-BD97791A5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BFBB-77CC-46B3-95B8-310FBA02C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0AF64-BA4E-490B-B952-0E243AE1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ADA9-B733-4E11-9E8C-6009F6B0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9BA48-12FB-4ED3-9952-33FAE5C1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pexels.com/photo/close-up-photography-of-body-of-water-1439227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2272F-8451-45C0-9232-68757C74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C47CD-8148-44C3-8651-145DC28C9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28859-9EC7-492A-84E4-E7B03D58D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D45E-258A-4834-8C17-49A480BB734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093C6-E60C-40D6-829E-8853FA082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6CC70-80A7-4F16-AE30-A0E5DD76E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D764-B31F-4500-9810-F790700A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person in water&#10;&#10;Description automatically generated with medium confidence">
            <a:extLst>
              <a:ext uri="{FF2B5EF4-FFF2-40B4-BE49-F238E27FC236}">
                <a16:creationId xmlns:a16="http://schemas.microsoft.com/office/drawing/2014/main" id="{C4DE6CCD-8DAB-49F5-AA69-E05FBD45F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17" y="893457"/>
            <a:ext cx="6916767" cy="49339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D735AA-159B-4F41-BD1E-2EDDC545B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82"/>
            <a:ext cx="9144000" cy="9786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Baptism Now Saves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FBF19-D236-4378-AC6C-912967DC8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41308"/>
            <a:ext cx="12192000" cy="63491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John 14:15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EBD7AB-963D-4C8A-B324-64599C6DBF3B}"/>
              </a:ext>
            </a:extLst>
          </p:cNvPr>
          <p:cNvSpPr txBox="1"/>
          <p:nvPr/>
        </p:nvSpPr>
        <p:spPr>
          <a:xfrm>
            <a:off x="0" y="656134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50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5E42-F392-4FBA-9334-FADBD19A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86"/>
            <a:ext cx="10515600" cy="870362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Who Should Be Baptized?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46C6-F042-4079-A916-6941C3A4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14"/>
            <a:ext cx="10515600" cy="49730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teaching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28:19-20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taught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18:3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believe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8:36-37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CAE00-C0AD-4A01-B234-AC55D8183FEE}"/>
              </a:ext>
            </a:extLst>
          </p:cNvPr>
          <p:cNvSpPr txBox="1"/>
          <p:nvPr/>
        </p:nvSpPr>
        <p:spPr>
          <a:xfrm>
            <a:off x="0" y="656134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8" name="Picture 7" descr="An open boo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83F6C5D-36F8-4530-842B-E181A26CE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7" y="2401172"/>
            <a:ext cx="5963723" cy="30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5E42-F392-4FBA-9334-FADBD19A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86"/>
            <a:ext cx="10515600" cy="8703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Should Believers Be Baptized?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46C6-F042-4079-A916-6941C3A4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14"/>
            <a:ext cx="10515600" cy="34583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immersion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6:3-6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2:11-13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2:29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3:23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CAE00-C0AD-4A01-B234-AC55D8183FEE}"/>
              </a:ext>
            </a:extLst>
          </p:cNvPr>
          <p:cNvSpPr txBox="1"/>
          <p:nvPr/>
        </p:nvSpPr>
        <p:spPr>
          <a:xfrm>
            <a:off x="0" y="656134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5" name="Picture 4" descr="An open boo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350AB3C-1592-48F4-82F0-9A0EDA676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7" y="2401172"/>
            <a:ext cx="5963723" cy="30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5E42-F392-4FBA-9334-FADBD19A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86"/>
            <a:ext cx="10515600" cy="8703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Should Believers Be Baptized?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46C6-F042-4079-A916-6941C3A4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14"/>
            <a:ext cx="10515600" cy="34583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immersion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6:3-6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2:11-13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2:29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3:23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CAE00-C0AD-4A01-B234-AC55D8183FEE}"/>
              </a:ext>
            </a:extLst>
          </p:cNvPr>
          <p:cNvSpPr txBox="1"/>
          <p:nvPr/>
        </p:nvSpPr>
        <p:spPr>
          <a:xfrm>
            <a:off x="0" y="656134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11" name="Picture 10" descr="A poster with a cross and a person on the cross&#10;&#10;Description automatically generated">
            <a:extLst>
              <a:ext uri="{FF2B5EF4-FFF2-40B4-BE49-F238E27FC236}">
                <a16:creationId xmlns:a16="http://schemas.microsoft.com/office/drawing/2014/main" id="{9FC198D7-BCD4-4AFE-86BA-5729F7229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50" y="1103007"/>
            <a:ext cx="4256459" cy="54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5E42-F392-4FBA-9334-FADBD19A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86"/>
            <a:ext cx="10515600" cy="8703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Should Believers Be Baptized?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46C6-F042-4079-A916-6941C3A4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14"/>
            <a:ext cx="10515600" cy="34583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immersion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6:3-6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2:11-13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2:29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3:23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CAE00-C0AD-4A01-B234-AC55D8183FEE}"/>
              </a:ext>
            </a:extLst>
          </p:cNvPr>
          <p:cNvSpPr txBox="1"/>
          <p:nvPr/>
        </p:nvSpPr>
        <p:spPr>
          <a:xfrm>
            <a:off x="0" y="656134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5" name="Picture 4" descr="An open boo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350AB3C-1592-48F4-82F0-9A0EDA676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7" y="2401172"/>
            <a:ext cx="5963723" cy="30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5E42-F392-4FBA-9334-FADBD19A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86"/>
            <a:ext cx="10515600" cy="8703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Believers Sins Are Forgiven When Baptized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46C6-F042-4079-A916-6941C3A4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14"/>
            <a:ext cx="10515600" cy="34583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Bible’s teaching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2:38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22:16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CAE00-C0AD-4A01-B234-AC55D8183FEE}"/>
              </a:ext>
            </a:extLst>
          </p:cNvPr>
          <p:cNvSpPr txBox="1"/>
          <p:nvPr/>
        </p:nvSpPr>
        <p:spPr>
          <a:xfrm>
            <a:off x="0" y="656134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5" name="Picture 4" descr="An open boo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BE96FDC-1626-4FC5-955D-341EEFE5E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7" y="2401172"/>
            <a:ext cx="5963723" cy="30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5E42-F392-4FBA-9334-FADBD19A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86"/>
            <a:ext cx="10515600" cy="8703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Believers Are Baptized Into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46C6-F042-4079-A916-6941C3A4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14"/>
            <a:ext cx="10515600" cy="34583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to gain an everlasting union with Christ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3:27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12:13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1:22-23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CAE00-C0AD-4A01-B234-AC55D8183FEE}"/>
              </a:ext>
            </a:extLst>
          </p:cNvPr>
          <p:cNvSpPr txBox="1"/>
          <p:nvPr/>
        </p:nvSpPr>
        <p:spPr>
          <a:xfrm>
            <a:off x="0" y="656134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5" name="Picture 4" descr="An open boo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4DCD14-B679-486B-9322-AC7A4E855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7" y="2401172"/>
            <a:ext cx="5963723" cy="30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5E42-F392-4FBA-9334-FADBD19A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86"/>
            <a:ext cx="10515600" cy="8703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Believers Are Saved When Baptized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46C6-F042-4079-A916-6941C3A4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14"/>
            <a:ext cx="10515600" cy="34583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 now saves us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3:20-21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16:15-16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remain faithful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baptism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CAE00-C0AD-4A01-B234-AC55D8183FEE}"/>
              </a:ext>
            </a:extLst>
          </p:cNvPr>
          <p:cNvSpPr txBox="1"/>
          <p:nvPr/>
        </p:nvSpPr>
        <p:spPr>
          <a:xfrm>
            <a:off x="0" y="656134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5" name="Picture 4" descr="An open boo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BF0F469-A6D9-4539-A599-593DB0001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7" y="2401172"/>
            <a:ext cx="5963723" cy="30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5E42-F392-4FBA-9334-FADBD19A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86"/>
            <a:ext cx="10515600" cy="8703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46C6-F042-4079-A916-6941C3A4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14"/>
            <a:ext cx="10515600" cy="34583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love Jesus?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14:15</a:t>
            </a:r>
          </a:p>
          <a:p>
            <a:pPr lvl="2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His commandment to be baptized</a:t>
            </a:r>
          </a:p>
          <a:p>
            <a:pPr lvl="2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His commandment to remain faithful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do not obey: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1:7-10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CAE00-C0AD-4A01-B234-AC55D8183FEE}"/>
              </a:ext>
            </a:extLst>
          </p:cNvPr>
          <p:cNvSpPr txBox="1"/>
          <p:nvPr/>
        </p:nvSpPr>
        <p:spPr>
          <a:xfrm>
            <a:off x="0" y="656134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5" name="Picture 4" descr="A person holding a person in water&#10;&#10;Description automatically generated with medium confidence">
            <a:extLst>
              <a:ext uri="{FF2B5EF4-FFF2-40B4-BE49-F238E27FC236}">
                <a16:creationId xmlns:a16="http://schemas.microsoft.com/office/drawing/2014/main" id="{FBF416E4-62FC-4155-A0E3-5D505FE7B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23" y="3315954"/>
            <a:ext cx="4549614" cy="324539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721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327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Baptism Now Saves Us</vt:lpstr>
      <vt:lpstr>Who Should Be Baptized?</vt:lpstr>
      <vt:lpstr>How Should Believers Be Baptized?</vt:lpstr>
      <vt:lpstr>How Should Believers Be Baptized?</vt:lpstr>
      <vt:lpstr>How Should Believers Be Baptized?</vt:lpstr>
      <vt:lpstr>Believers Sins Are Forgiven When Baptized</vt:lpstr>
      <vt:lpstr>Believers Are Baptized Into the Body</vt:lpstr>
      <vt:lpstr>Believers Are Saved When Baptized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 Now Saves Us</dc:title>
  <dc:creator>Richard Thetford</dc:creator>
  <cp:lastModifiedBy>Richard Thetford</cp:lastModifiedBy>
  <cp:revision>7</cp:revision>
  <dcterms:created xsi:type="dcterms:W3CDTF">2022-11-18T18:01:01Z</dcterms:created>
  <dcterms:modified xsi:type="dcterms:W3CDTF">2023-09-04T00:26:51Z</dcterms:modified>
</cp:coreProperties>
</file>