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3810" autoAdjust="0"/>
  </p:normalViewPr>
  <p:slideViewPr>
    <p:cSldViewPr snapToGrid="0" showGuides="1">
      <p:cViewPr varScale="1">
        <p:scale>
          <a:sx n="91" d="100"/>
          <a:sy n="91" d="100"/>
        </p:scale>
        <p:origin x="79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845344" y="0"/>
            <a:ext cx="5486399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742" y="2584581"/>
            <a:ext cx="5860257" cy="164011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" panose="020B0502030000000004" pitchFamily="34" charset="0"/>
              </a:rPr>
              <a:t>The Backbone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" panose="020B05020300000000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" panose="020B0502030000000004" pitchFamily="34" charset="0"/>
              </a:rPr>
              <a:t>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E38B6-D833-49F3-A03F-2D125FBE8EA5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477" y="1296176"/>
            <a:ext cx="5528484" cy="155157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Sin Is Ignored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478" y="3073967"/>
            <a:ext cx="5528484" cy="29204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Worldliness not rebuked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1 Corinthians 5:2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Lukewarmness tolerated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Revelation 3:16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17601" y="1296176"/>
            <a:ext cx="5138058" cy="436750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74705-6D43-48B6-9751-743B633E631C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09367-E344-4000-805F-224D59636585}"/>
              </a:ext>
            </a:extLst>
          </p:cNvPr>
          <p:cNvSpPr/>
          <p:nvPr/>
        </p:nvSpPr>
        <p:spPr>
          <a:xfrm>
            <a:off x="11168743" y="6438122"/>
            <a:ext cx="1023257" cy="12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032" y="1296176"/>
            <a:ext cx="5732014" cy="155157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Lack of Conviction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031" y="3073967"/>
            <a:ext cx="5878969" cy="3285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Conviction or convenience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John 4:24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Psalms 122:1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Hebrews 10:24-25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Romans 6:17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74973" y="1296176"/>
            <a:ext cx="5138058" cy="436750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74705-6D43-48B6-9751-743B633E631C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09367-E344-4000-805F-224D59636585}"/>
              </a:ext>
            </a:extLst>
          </p:cNvPr>
          <p:cNvSpPr/>
          <p:nvPr/>
        </p:nvSpPr>
        <p:spPr>
          <a:xfrm>
            <a:off x="11168743" y="6438122"/>
            <a:ext cx="1023257" cy="12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032" y="1296176"/>
            <a:ext cx="5732014" cy="155157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Lack of Conviction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031" y="3073967"/>
            <a:ext cx="5878969" cy="3285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Conviction illustrated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Daniel 3:14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Daniel 3:18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17601" y="1296177"/>
            <a:ext cx="5138058" cy="430219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74705-6D43-48B6-9751-743B633E631C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09367-E344-4000-805F-224D59636585}"/>
              </a:ext>
            </a:extLst>
          </p:cNvPr>
          <p:cNvSpPr/>
          <p:nvPr/>
        </p:nvSpPr>
        <p:spPr>
          <a:xfrm>
            <a:off x="11168743" y="6438122"/>
            <a:ext cx="1023257" cy="12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3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032" y="1296176"/>
            <a:ext cx="5732014" cy="155157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Preaching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031" y="3073967"/>
            <a:ext cx="5878969" cy="3285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Changing our preaching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2 Timothy 4:2-4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17601" y="1296176"/>
            <a:ext cx="5138058" cy="43395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74705-6D43-48B6-9751-743B633E631C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09367-E344-4000-805F-224D59636585}"/>
              </a:ext>
            </a:extLst>
          </p:cNvPr>
          <p:cNvSpPr/>
          <p:nvPr/>
        </p:nvSpPr>
        <p:spPr>
          <a:xfrm>
            <a:off x="11168743" y="6438122"/>
            <a:ext cx="1023257" cy="12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2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032" y="1296176"/>
            <a:ext cx="5732014" cy="155157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Tendencies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032" y="3073967"/>
            <a:ext cx="5878968" cy="3285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Cause of dangerous tendencies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Romans 5:3-5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2 John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17601" y="1296176"/>
            <a:ext cx="5138058" cy="434884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74705-6D43-48B6-9751-743B633E631C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09367-E344-4000-805F-224D59636585}"/>
              </a:ext>
            </a:extLst>
          </p:cNvPr>
          <p:cNvSpPr/>
          <p:nvPr/>
        </p:nvSpPr>
        <p:spPr>
          <a:xfrm>
            <a:off x="11168743" y="6438122"/>
            <a:ext cx="1023257" cy="12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4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032" y="1296176"/>
            <a:ext cx="5732014" cy="155157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 Solution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031" y="3073967"/>
            <a:ext cx="5878969" cy="3285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Greater respect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Jude 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Ephesians 4:14-15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Titus 1:13-14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Galatians 1:6-9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17601" y="1326663"/>
            <a:ext cx="5138058" cy="435707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74705-6D43-48B6-9751-743B633E631C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09367-E344-4000-805F-224D59636585}"/>
              </a:ext>
            </a:extLst>
          </p:cNvPr>
          <p:cNvSpPr/>
          <p:nvPr/>
        </p:nvSpPr>
        <p:spPr>
          <a:xfrm>
            <a:off x="11168743" y="6438122"/>
            <a:ext cx="1023257" cy="12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032" y="1296176"/>
            <a:ext cx="5732014" cy="155157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 Solution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031" y="3073967"/>
            <a:ext cx="5878969" cy="3285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Truth disturbs people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Galatians 4:16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2 Timothy 4:2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Ephesians 6:13-14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17601" y="1296176"/>
            <a:ext cx="5138058" cy="436750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74705-6D43-48B6-9751-743B633E631C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09367-E344-4000-805F-224D59636585}"/>
              </a:ext>
            </a:extLst>
          </p:cNvPr>
          <p:cNvSpPr/>
          <p:nvPr/>
        </p:nvSpPr>
        <p:spPr>
          <a:xfrm>
            <a:off x="11168743" y="6438122"/>
            <a:ext cx="1023257" cy="12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845344" y="0"/>
            <a:ext cx="5486399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742" y="569170"/>
            <a:ext cx="5860257" cy="164011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" panose="020B0502030000000004" pitchFamily="34" charset="0"/>
              </a:rPr>
              <a:t>The Backbone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" panose="020B05020300000000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" panose="020B0502030000000004" pitchFamily="34" charset="0"/>
              </a:rPr>
              <a:t>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E38B6-D833-49F3-A03F-2D125FBE8EA5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 www.thetfordcountry.com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5DD95-B986-442B-A52A-F971E5FCE8B9}"/>
              </a:ext>
            </a:extLst>
          </p:cNvPr>
          <p:cNvSpPr txBox="1"/>
          <p:nvPr/>
        </p:nvSpPr>
        <p:spPr>
          <a:xfrm>
            <a:off x="6596743" y="2849981"/>
            <a:ext cx="5290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Lessons learned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1 Timothy 4:1-3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Inter Medium" panose="020B0602030000000004" pitchFamily="34" charset="0"/>
              </a:rPr>
              <a:t>2 Thessalonians 2:3-4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45715-DC6D-43CE-8F30-6361E89121FA}"/>
              </a:ext>
            </a:extLst>
          </p:cNvPr>
          <p:cNvSpPr txBox="1"/>
          <p:nvPr/>
        </p:nvSpPr>
        <p:spPr>
          <a:xfrm>
            <a:off x="6331742" y="5013651"/>
            <a:ext cx="586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Show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 “backbone”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for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Christ and His church!</a:t>
            </a:r>
          </a:p>
        </p:txBody>
      </p:sp>
    </p:spTree>
    <p:extLst>
      <p:ext uri="{BB962C8B-B14F-4D97-AF65-F5344CB8AC3E}">
        <p14:creationId xmlns:p14="http://schemas.microsoft.com/office/powerpoint/2010/main" val="107303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72</TotalTime>
  <Words>268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The Backbone of the Church</vt:lpstr>
      <vt:lpstr>Sin Is Ignored</vt:lpstr>
      <vt:lpstr>Lack of Conviction</vt:lpstr>
      <vt:lpstr>Lack of Conviction</vt:lpstr>
      <vt:lpstr>Preaching</vt:lpstr>
      <vt:lpstr>Tendencies</vt:lpstr>
      <vt:lpstr>The Solution</vt:lpstr>
      <vt:lpstr>The Solution</vt:lpstr>
      <vt:lpstr>The Backbone of the Church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Backbone of the Church</dc:title>
  <dc:creator>Richard Thetford</dc:creator>
  <cp:lastModifiedBy>Richard Thetford</cp:lastModifiedBy>
  <cp:revision>7</cp:revision>
  <dcterms:created xsi:type="dcterms:W3CDTF">2021-10-05T20:10:57Z</dcterms:created>
  <dcterms:modified xsi:type="dcterms:W3CDTF">2023-01-08T20:21:35Z</dcterms:modified>
</cp:coreProperties>
</file>