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8" y="1122363"/>
            <a:ext cx="848269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8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Richie Thetford					       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7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3" y="15"/>
            <a:ext cx="204106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8931730" y="15"/>
            <a:ext cx="212270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6475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200" b="1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30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8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26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240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8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Richie Thetford					       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7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1" y="15"/>
            <a:ext cx="212270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8931731" y="15"/>
            <a:ext cx="212271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6247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1425D-4A0E-4A0D-B5B8-7DC8F382F60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C1A5-53B8-417C-89DF-DCC7AB54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6C716-8AB3-4683-A305-12E5287F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198407"/>
            <a:ext cx="8738558" cy="3875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F24BE-6CAC-44FA-A832-91D3D157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8" y="4074322"/>
            <a:ext cx="8482693" cy="1600866"/>
          </a:xfrm>
        </p:spPr>
        <p:txBody>
          <a:bodyPr>
            <a:normAutofit/>
          </a:bodyPr>
          <a:lstStyle/>
          <a:p>
            <a:r>
              <a:rPr lang="en-US" sz="5400" b="0" dirty="0"/>
              <a:t>Attitudes Toward</a:t>
            </a:r>
            <a:br>
              <a:rPr lang="en-US" sz="5400" dirty="0"/>
            </a:br>
            <a:r>
              <a:rPr lang="en-US" sz="5400" dirty="0"/>
              <a:t>Truth and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DC190-6905-49CA-8104-FBD341F1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767263"/>
            <a:ext cx="6858000" cy="5817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Matthew 2:1-12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E948B-E5C9-4BA9-BBD6-658034598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" y="4485737"/>
            <a:ext cx="1776408" cy="1768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F4F7F-1CC6-4066-9944-F4F691F49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67" y="4474243"/>
            <a:ext cx="1776408" cy="1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3943-1B1B-45AB-8070-66463D34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9"/>
            <a:ext cx="8170293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Seeking and Doing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7B2E-7FD7-48CC-91A8-8FACF848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81" y="1625326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Wise men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2:1-2</a:t>
            </a:r>
          </a:p>
          <a:p>
            <a:r>
              <a:rPr lang="en-US" sz="3600" dirty="0"/>
              <a:t>Mary and Joseph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1:18-20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Luke 1:34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81E48F-A447-4EC0-BE0F-1D06BDC2441A}"/>
              </a:ext>
            </a:extLst>
          </p:cNvPr>
          <p:cNvCxnSpPr/>
          <p:nvPr/>
        </p:nvCxnSpPr>
        <p:spPr>
          <a:xfrm>
            <a:off x="345057" y="1518249"/>
            <a:ext cx="8419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A8BFDBB-80DF-4BB9-8A24-C2A7B6DE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4" y="1690692"/>
            <a:ext cx="4494363" cy="448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18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3943-1B1B-45AB-8070-66463D34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9"/>
            <a:ext cx="8170293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Hated Jesus and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7B2E-7FD7-48CC-91A8-8FACF848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85" y="1616608"/>
            <a:ext cx="7886700" cy="4636143"/>
          </a:xfrm>
        </p:spPr>
        <p:txBody>
          <a:bodyPr>
            <a:noAutofit/>
          </a:bodyPr>
          <a:lstStyle/>
          <a:p>
            <a:r>
              <a:rPr lang="en-US" sz="3600" dirty="0"/>
              <a:t>Herod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2:7-8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2:16</a:t>
            </a:r>
          </a:p>
          <a:p>
            <a:r>
              <a:rPr lang="en-US" sz="3600" dirty="0"/>
              <a:t>Jeroboam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Kings 12:32-33</a:t>
            </a:r>
          </a:p>
          <a:p>
            <a:r>
              <a:rPr lang="en-US" sz="3600" dirty="0"/>
              <a:t>Ahab and Jezebel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Kings 21:25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Psalms 14:1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9B3AF6-0AF3-4702-A0E0-69DFD6A12012}"/>
              </a:ext>
            </a:extLst>
          </p:cNvPr>
          <p:cNvCxnSpPr/>
          <p:nvPr/>
        </p:nvCxnSpPr>
        <p:spPr>
          <a:xfrm>
            <a:off x="345057" y="1518249"/>
            <a:ext cx="8419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998DBC1-F43D-4DE7-9C7A-B58A29DF4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2" y="1690691"/>
            <a:ext cx="4390846" cy="448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09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3943-1B1B-45AB-8070-66463D34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9"/>
            <a:ext cx="8170293" cy="1325563"/>
          </a:xfrm>
        </p:spPr>
        <p:txBody>
          <a:bodyPr/>
          <a:lstStyle/>
          <a:p>
            <a:r>
              <a:rPr lang="en-US" dirty="0"/>
              <a:t>Informed But Indifferent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7B2E-7FD7-48CC-91A8-8FACF848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6" y="1625329"/>
            <a:ext cx="7886700" cy="4688381"/>
          </a:xfrm>
        </p:spPr>
        <p:txBody>
          <a:bodyPr>
            <a:noAutofit/>
          </a:bodyPr>
          <a:lstStyle/>
          <a:p>
            <a:r>
              <a:rPr lang="en-US" sz="3600" dirty="0"/>
              <a:t>Chief priests and scribes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2:4-6</a:t>
            </a:r>
          </a:p>
          <a:p>
            <a:r>
              <a:rPr lang="en-US" sz="3600" dirty="0"/>
              <a:t>Lukewarm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Revelation 3:15-16</a:t>
            </a:r>
          </a:p>
          <a:p>
            <a:r>
              <a:rPr lang="en-US" sz="3600" dirty="0"/>
              <a:t>Thorny ground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Luke 8:14</a:t>
            </a:r>
          </a:p>
          <a:p>
            <a:r>
              <a:rPr lang="en-US" sz="3600" dirty="0"/>
              <a:t>Talent </a:t>
            </a:r>
            <a:r>
              <a:rPr lang="en-US" sz="3600" dirty="0" err="1"/>
              <a:t>buryers</a:t>
            </a:r>
            <a:endParaRPr lang="en-US" sz="3600" dirty="0"/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25:28-30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EA266-2DEB-4B91-B883-CAACF7541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1" y="4132916"/>
            <a:ext cx="4761781" cy="18181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0C21DC-D39E-4661-ADD5-BF0ED1A540AB}"/>
              </a:ext>
            </a:extLst>
          </p:cNvPr>
          <p:cNvSpPr/>
          <p:nvPr/>
        </p:nvSpPr>
        <p:spPr>
          <a:xfrm>
            <a:off x="4830792" y="3027872"/>
            <a:ext cx="3347050" cy="110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9088F-ADE6-4574-84EB-3C4C0DF5AB7A}"/>
              </a:ext>
            </a:extLst>
          </p:cNvPr>
          <p:cNvSpPr txBox="1"/>
          <p:nvPr/>
        </p:nvSpPr>
        <p:spPr>
          <a:xfrm>
            <a:off x="4830792" y="3001422"/>
            <a:ext cx="3347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Unprepared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Matthew 25:1-10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D05598-404A-4452-B983-389F2FC84827}"/>
              </a:ext>
            </a:extLst>
          </p:cNvPr>
          <p:cNvCxnSpPr/>
          <p:nvPr/>
        </p:nvCxnSpPr>
        <p:spPr>
          <a:xfrm>
            <a:off x="345057" y="1518249"/>
            <a:ext cx="84193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2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6C716-8AB3-4683-A305-12E5287F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198407"/>
            <a:ext cx="8738558" cy="3875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F24BE-6CAC-44FA-A832-91D3D157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8" y="4074322"/>
            <a:ext cx="8482693" cy="224884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C00000"/>
                </a:solidFill>
              </a:rPr>
              <a:t>A truth seeker?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0" dirty="0"/>
              <a:t>A hater of truth and God?</a:t>
            </a:r>
            <a:br>
              <a:rPr lang="en-US" b="0" dirty="0"/>
            </a:br>
            <a:r>
              <a:rPr lang="en-US" b="0" dirty="0"/>
              <a:t>Informed, but indifferent?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F1EDA-6057-4D33-AED5-FA6936073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" y="4194571"/>
            <a:ext cx="967384" cy="20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EA7B1-F2FF-4C86-A8D5-F71BB970A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78" y="4191697"/>
            <a:ext cx="967384" cy="20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91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chie Thetford - Liberation Sa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- Liberation Sans" id="{5FC27DD9-72D2-49BA-ADD9-E58C089726E4}" vid="{C9C61E3A-ECA7-47D3-A80C-5B3472087E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- Liberation Sans</Template>
  <TotalTime>66</TotalTime>
  <Words>68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Arimo</vt:lpstr>
      <vt:lpstr>Calibri</vt:lpstr>
      <vt:lpstr>Calibri Light</vt:lpstr>
      <vt:lpstr>Richie Thetford - Liberation Sans</vt:lpstr>
      <vt:lpstr>Attitudes Toward Truth and Life</vt:lpstr>
      <vt:lpstr>Seeking and Doing God’s Will</vt:lpstr>
      <vt:lpstr>Hated Jesus and Truth</vt:lpstr>
      <vt:lpstr>Informed But Indifferent</vt:lpstr>
      <vt:lpstr>A truth seeker? A hater of truth and God? Informed, but indifferent?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Attitudes Toward Truth and Life</dc:title>
  <dc:creator>Richard Thetford</dc:creator>
  <cp:lastModifiedBy>Richard Thetford</cp:lastModifiedBy>
  <cp:revision>10</cp:revision>
  <dcterms:created xsi:type="dcterms:W3CDTF">2017-08-11T01:56:03Z</dcterms:created>
  <dcterms:modified xsi:type="dcterms:W3CDTF">2017-12-17T22:11:43Z</dcterms:modified>
</cp:coreProperties>
</file>