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2"/>
    <p:sldMasterId id="2147483676"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111" d="100"/>
          <a:sy n="111" d="100"/>
        </p:scale>
        <p:origin x="151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Segoe UI" panose="020B0502040204020203"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Segoe UI" panose="020B0502040204020203" pitchFamily="34" charset="0"/>
              </a:defRPr>
            </a:lvl1pPr>
          </a:lstStyle>
          <a:p>
            <a:fld id="{64AADE20-D186-48B5-BF4A-4A8D5982472E}" type="datetimeFigureOut">
              <a:rPr lang="en-US" smtClean="0"/>
              <a:pPr/>
              <a:t>9/10/2017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Segoe UI" panose="020B0502040204020203"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Segoe UI" panose="020B0502040204020203" pitchFamily="34" charset="0"/>
              </a:defRPr>
            </a:lvl1pPr>
          </a:lstStyle>
          <a:p>
            <a:fld id="{6BE785BB-E424-46A7-B1E9-F609BFF5830A}"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Segoe UI" panose="020B0502040204020203" pitchFamily="34" charset="0"/>
        <a:ea typeface="+mn-ea"/>
        <a:cs typeface="+mn-cs"/>
      </a:defRPr>
    </a:lvl1pPr>
    <a:lvl2pPr marL="457200" algn="l" defTabSz="914400" rtl="0" eaLnBrk="1" latinLnBrk="0" hangingPunct="1">
      <a:defRPr sz="1200" kern="1200">
        <a:solidFill>
          <a:schemeClr val="tx1"/>
        </a:solidFill>
        <a:latin typeface="Segoe UI" panose="020B0502040204020203" pitchFamily="34" charset="0"/>
        <a:ea typeface="+mn-ea"/>
        <a:cs typeface="+mn-cs"/>
      </a:defRPr>
    </a:lvl2pPr>
    <a:lvl3pPr marL="914400" algn="l" defTabSz="914400" rtl="0" eaLnBrk="1" latinLnBrk="0" hangingPunct="1">
      <a:defRPr sz="1200" kern="1200">
        <a:solidFill>
          <a:schemeClr val="tx1"/>
        </a:solidFill>
        <a:latin typeface="Segoe UI" panose="020B0502040204020203" pitchFamily="34" charset="0"/>
        <a:ea typeface="+mn-ea"/>
        <a:cs typeface="+mn-cs"/>
      </a:defRPr>
    </a:lvl3pPr>
    <a:lvl4pPr marL="1371600" algn="l" defTabSz="914400" rtl="0" eaLnBrk="1" latinLnBrk="0" hangingPunct="1">
      <a:defRPr sz="1200" kern="1200">
        <a:solidFill>
          <a:schemeClr val="tx1"/>
        </a:solidFill>
        <a:latin typeface="Segoe UI" panose="020B0502040204020203" pitchFamily="34" charset="0"/>
        <a:ea typeface="+mn-ea"/>
        <a:cs typeface="+mn-cs"/>
      </a:defRPr>
    </a:lvl4pPr>
    <a:lvl5pPr marL="1828800" algn="l" defTabSz="914400" rtl="0" eaLnBrk="1" latinLnBrk="0" hangingPunct="1">
      <a:defRPr sz="1200" kern="1200">
        <a:solidFill>
          <a:schemeClr val="tx1"/>
        </a:solidFill>
        <a:latin typeface="Segoe UI" panose="020B050204020402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9/10/2017 12:39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Segoe UI" panose="020B0502040204020203" pitchFamily="34" charset="0"/>
              </a:defRPr>
            </a:lvl1pPr>
          </a:lstStyle>
          <a:p>
            <a:r>
              <a:rPr lang="en-US" dirty="0"/>
              <a:t>Click to edit Master title style</a:t>
            </a:r>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UI" panose="020B0502040204020203" pitchFamily="34" charset="0"/>
              </a:defRPr>
            </a:lvl1pPr>
          </a:lstStyle>
          <a:p>
            <a:pPr lvl="0"/>
            <a:r>
              <a:rPr lang="en-US" dirty="0"/>
              <a:t>Edit Master text styles</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Segoe UI" panose="020B0502040204020203" pitchFamily="34" charset="0"/>
                <a:ea typeface="+mn-ea"/>
                <a:cs typeface="+mn-cs"/>
              </a:defRPr>
            </a:lvl1pPr>
          </a:lstStyle>
          <a:p>
            <a:pPr lvl="0"/>
            <a:r>
              <a:rPr lang="en-US" dirty="0"/>
              <a:t>click to…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6" name="Text Placeholder 5"/>
          <p:cNvSpPr>
            <a:spLocks noGrp="1"/>
          </p:cNvSpPr>
          <p:nvPr>
            <p:ph type="body" sz="quarter" idx="10"/>
          </p:nvPr>
        </p:nvSpPr>
        <p:spPr>
          <a:xfrm>
            <a:off x="722313" y="1905000"/>
            <a:ext cx="8040688" cy="23622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Segoe UI" panose="020B0502040204020203" pitchFamily="34" charset="0"/>
                <a:ea typeface="+mn-ea"/>
                <a:cs typeface="+mn-cs"/>
              </a:defRPr>
            </a:lvl1pPr>
          </a:lstStyle>
          <a:p>
            <a:pPr lvl="0"/>
            <a:r>
              <a:rPr lang="en-US" dirty="0"/>
              <a:t>click to…</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dk1" tx1="lt1" bg2="dk2" tx2="lt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63" r:id="rId12"/>
  </p:sldLayoutIdLst>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UI" panose="020B0502040204020203"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Segoe UI" panose="020B0502040204020203" pitchFamily="34" charset="0"/>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Segoe UI" panose="020B0502040204020203" pitchFamily="34" charset="0"/>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Segoe UI" panose="020B0502040204020203" pitchFamily="34" charset="0"/>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Segoe UI" panose="020B0502040204020203" pitchFamily="34" charset="0"/>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Segoe UI" panose="020B0502040204020203"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677" r:id="rId1"/>
  </p:sldLayoutIdLst>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UI" panose="020B0502040204020203"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600"/>
            <a:ext cx="9144000" cy="838200"/>
          </a:xfrm>
        </p:spPr>
        <p:txBody>
          <a:bodyPr/>
          <a:lstStyle/>
          <a:p>
            <a:pPr algn="ctr"/>
            <a:r>
              <a:rPr lang="en-US" sz="4800" b="1" dirty="0">
                <a:latin typeface="Quicksand" panose="00000500000000000000" pitchFamily="2" charset="0"/>
              </a:rPr>
              <a:t>Are We Happy?</a:t>
            </a:r>
          </a:p>
        </p:txBody>
      </p:sp>
      <p:sp>
        <p:nvSpPr>
          <p:cNvPr id="4" name="Rectangle 3">
            <a:extLst>
              <a:ext uri="{FF2B5EF4-FFF2-40B4-BE49-F238E27FC236}">
                <a16:creationId xmlns:a16="http://schemas.microsoft.com/office/drawing/2014/main" id="{C6FB06CC-95B3-4135-A7D5-CBDCD783976E}"/>
              </a:ext>
            </a:extLst>
          </p:cNvPr>
          <p:cNvSpPr/>
          <p:nvPr/>
        </p:nvSpPr>
        <p:spPr bwMode="auto">
          <a:xfrm>
            <a:off x="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5" name="Rectangle 4">
            <a:extLst>
              <a:ext uri="{FF2B5EF4-FFF2-40B4-BE49-F238E27FC236}">
                <a16:creationId xmlns:a16="http://schemas.microsoft.com/office/drawing/2014/main" id="{32C1602B-6D32-41FE-9AAB-47EBCB44BCE7}"/>
              </a:ext>
            </a:extLst>
          </p:cNvPr>
          <p:cNvSpPr/>
          <p:nvPr/>
        </p:nvSpPr>
        <p:spPr bwMode="auto">
          <a:xfrm>
            <a:off x="899160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6" name="Rectangle 5">
            <a:extLst>
              <a:ext uri="{FF2B5EF4-FFF2-40B4-BE49-F238E27FC236}">
                <a16:creationId xmlns:a16="http://schemas.microsoft.com/office/drawing/2014/main" id="{7E909D23-585F-43FB-8982-246D7B7E3501}"/>
              </a:ext>
            </a:extLst>
          </p:cNvPr>
          <p:cNvSpPr/>
          <p:nvPr/>
        </p:nvSpPr>
        <p:spPr bwMode="auto">
          <a:xfrm>
            <a:off x="0" y="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7" name="Rectangle 6">
            <a:extLst>
              <a:ext uri="{FF2B5EF4-FFF2-40B4-BE49-F238E27FC236}">
                <a16:creationId xmlns:a16="http://schemas.microsoft.com/office/drawing/2014/main" id="{141DB91A-CFC5-418F-B6D5-54C00C67E80E}"/>
              </a:ext>
            </a:extLst>
          </p:cNvPr>
          <p:cNvSpPr/>
          <p:nvPr/>
        </p:nvSpPr>
        <p:spPr bwMode="auto">
          <a:xfrm>
            <a:off x="-795" y="640080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pic>
        <p:nvPicPr>
          <p:cNvPr id="11" name="Picture 10">
            <a:extLst>
              <a:ext uri="{FF2B5EF4-FFF2-40B4-BE49-F238E27FC236}">
                <a16:creationId xmlns:a16="http://schemas.microsoft.com/office/drawing/2014/main" id="{C296E57C-7B32-44BE-B1A6-5C391474A92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19200" y="1066800"/>
            <a:ext cx="6705600" cy="5105400"/>
          </a:xfrm>
          <a:prstGeom prst="rect">
            <a:avLst/>
          </a:prstGeom>
        </p:spPr>
      </p:pic>
      <p:sp>
        <p:nvSpPr>
          <p:cNvPr id="14" name="TextBox 13">
            <a:extLst>
              <a:ext uri="{FF2B5EF4-FFF2-40B4-BE49-F238E27FC236}">
                <a16:creationId xmlns:a16="http://schemas.microsoft.com/office/drawing/2014/main" id="{656930A3-E151-4AF7-93E7-29E068CDE9EE}"/>
              </a:ext>
            </a:extLst>
          </p:cNvPr>
          <p:cNvSpPr txBox="1"/>
          <p:nvPr/>
        </p:nvSpPr>
        <p:spPr>
          <a:xfrm>
            <a:off x="-14776" y="6550223"/>
            <a:ext cx="9157981" cy="307777"/>
          </a:xfrm>
          <a:prstGeom prst="rect">
            <a:avLst/>
          </a:prstGeom>
          <a:solidFill>
            <a:schemeClr val="bg1"/>
          </a:solidFill>
        </p:spPr>
        <p:txBody>
          <a:bodyPr wrap="square" rtlCol="0">
            <a:spAutoFit/>
          </a:bodyPr>
          <a:lstStyle/>
          <a:p>
            <a:r>
              <a:rPr lang="en-US" sz="1400" dirty="0">
                <a:latin typeface="Quicksand" panose="00000500000000000000" pitchFamily="2" charset="0"/>
              </a:rPr>
              <a:t>Richie Thetford				                                              www.thetfordcountry.com</a:t>
            </a:r>
          </a:p>
        </p:txBody>
      </p:sp>
      <p:sp>
        <p:nvSpPr>
          <p:cNvPr id="15" name="TextBox 14">
            <a:extLst>
              <a:ext uri="{FF2B5EF4-FFF2-40B4-BE49-F238E27FC236}">
                <a16:creationId xmlns:a16="http://schemas.microsoft.com/office/drawing/2014/main" id="{C4F9DA0D-EF2B-49C0-9C6D-73B2746DDCA1}"/>
              </a:ext>
            </a:extLst>
          </p:cNvPr>
          <p:cNvSpPr txBox="1"/>
          <p:nvPr/>
        </p:nvSpPr>
        <p:spPr>
          <a:xfrm>
            <a:off x="1371600" y="5334000"/>
            <a:ext cx="6400800" cy="584775"/>
          </a:xfrm>
          <a:prstGeom prst="rect">
            <a:avLst/>
          </a:prstGeom>
          <a:noFill/>
        </p:spPr>
        <p:txBody>
          <a:bodyPr wrap="square" rtlCol="0">
            <a:spAutoFit/>
          </a:bodyPr>
          <a:lstStyle/>
          <a:p>
            <a:pPr algn="ctr"/>
            <a:r>
              <a:rPr lang="en-US" sz="3200" b="1" dirty="0">
                <a:solidFill>
                  <a:schemeClr val="tx2">
                    <a:lumMod val="50000"/>
                  </a:schemeClr>
                </a:solidFill>
                <a:latin typeface="Quicksand" panose="00000500000000000000" pitchFamily="2" charset="0"/>
              </a:rPr>
              <a:t>Philippians 4:1-7</a:t>
            </a:r>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E6121-1143-4970-AE93-467E4485947A}"/>
              </a:ext>
            </a:extLst>
          </p:cNvPr>
          <p:cNvSpPr>
            <a:spLocks noGrp="1"/>
          </p:cNvSpPr>
          <p:nvPr>
            <p:ph type="ctrTitle"/>
          </p:nvPr>
        </p:nvSpPr>
        <p:spPr>
          <a:xfrm>
            <a:off x="304800" y="305306"/>
            <a:ext cx="8534400" cy="1523494"/>
          </a:xfrm>
          <a:solidFill>
            <a:schemeClr val="accent1">
              <a:lumMod val="60000"/>
              <a:lumOff val="40000"/>
            </a:schemeClr>
          </a:solidFill>
        </p:spPr>
        <p:txBody>
          <a:bodyPr/>
          <a:lstStyle/>
          <a:p>
            <a:r>
              <a:rPr lang="en-US" sz="4400" b="1" dirty="0">
                <a:solidFill>
                  <a:schemeClr val="tx2">
                    <a:lumMod val="50000"/>
                  </a:schemeClr>
                </a:solidFill>
                <a:latin typeface="Quicksand" panose="00000500000000000000" pitchFamily="2" charset="0"/>
                <a:cs typeface="Segoe UI" panose="020B0502040204020203" pitchFamily="34" charset="0"/>
              </a:rPr>
              <a:t>Happiness found in living for God</a:t>
            </a:r>
          </a:p>
        </p:txBody>
      </p:sp>
      <p:sp>
        <p:nvSpPr>
          <p:cNvPr id="5" name="Rectangle 4">
            <a:extLst>
              <a:ext uri="{FF2B5EF4-FFF2-40B4-BE49-F238E27FC236}">
                <a16:creationId xmlns:a16="http://schemas.microsoft.com/office/drawing/2014/main" id="{6430902A-2967-46BE-BE08-4A26AD4A168F}"/>
              </a:ext>
            </a:extLst>
          </p:cNvPr>
          <p:cNvSpPr/>
          <p:nvPr/>
        </p:nvSpPr>
        <p:spPr bwMode="auto">
          <a:xfrm>
            <a:off x="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6" name="Rectangle 5">
            <a:extLst>
              <a:ext uri="{FF2B5EF4-FFF2-40B4-BE49-F238E27FC236}">
                <a16:creationId xmlns:a16="http://schemas.microsoft.com/office/drawing/2014/main" id="{C182A190-50B9-4D99-83B5-A77ACFB43D63}"/>
              </a:ext>
            </a:extLst>
          </p:cNvPr>
          <p:cNvSpPr/>
          <p:nvPr/>
        </p:nvSpPr>
        <p:spPr bwMode="auto">
          <a:xfrm>
            <a:off x="899160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7" name="Rectangle 6">
            <a:extLst>
              <a:ext uri="{FF2B5EF4-FFF2-40B4-BE49-F238E27FC236}">
                <a16:creationId xmlns:a16="http://schemas.microsoft.com/office/drawing/2014/main" id="{DCD450CB-AEC0-486E-8AF9-FB98181780FD}"/>
              </a:ext>
            </a:extLst>
          </p:cNvPr>
          <p:cNvSpPr/>
          <p:nvPr/>
        </p:nvSpPr>
        <p:spPr bwMode="auto">
          <a:xfrm>
            <a:off x="0" y="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8" name="Rectangle 7">
            <a:extLst>
              <a:ext uri="{FF2B5EF4-FFF2-40B4-BE49-F238E27FC236}">
                <a16:creationId xmlns:a16="http://schemas.microsoft.com/office/drawing/2014/main" id="{6C8142E9-C4E8-4CC1-B410-3D90F1A75449}"/>
              </a:ext>
            </a:extLst>
          </p:cNvPr>
          <p:cNvSpPr/>
          <p:nvPr/>
        </p:nvSpPr>
        <p:spPr bwMode="auto">
          <a:xfrm>
            <a:off x="-795" y="640080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a:extLst>
              <a:ext uri="{FF2B5EF4-FFF2-40B4-BE49-F238E27FC236}">
                <a16:creationId xmlns:a16="http://schemas.microsoft.com/office/drawing/2014/main" id="{CF39A4B4-0B42-46FC-AAE6-78C12E3C3B83}"/>
              </a:ext>
            </a:extLst>
          </p:cNvPr>
          <p:cNvSpPr txBox="1"/>
          <p:nvPr/>
        </p:nvSpPr>
        <p:spPr>
          <a:xfrm>
            <a:off x="-14776" y="6550223"/>
            <a:ext cx="9157981" cy="307777"/>
          </a:xfrm>
          <a:prstGeom prst="rect">
            <a:avLst/>
          </a:prstGeom>
          <a:solidFill>
            <a:schemeClr val="bg1"/>
          </a:solidFill>
        </p:spPr>
        <p:txBody>
          <a:bodyPr wrap="square" rtlCol="0">
            <a:spAutoFit/>
          </a:bodyPr>
          <a:lstStyle/>
          <a:p>
            <a:r>
              <a:rPr lang="en-US" sz="1400" dirty="0">
                <a:latin typeface="Quicksand" panose="00000500000000000000" pitchFamily="2" charset="0"/>
              </a:rPr>
              <a:t>Richie Thetford				           	                           www.thetfordcountry.com</a:t>
            </a:r>
          </a:p>
        </p:txBody>
      </p:sp>
      <p:sp>
        <p:nvSpPr>
          <p:cNvPr id="14" name="Content Placeholder 2">
            <a:extLst>
              <a:ext uri="{FF2B5EF4-FFF2-40B4-BE49-F238E27FC236}">
                <a16:creationId xmlns:a16="http://schemas.microsoft.com/office/drawing/2014/main" id="{58DB3B49-C78C-4EAB-8787-018291573D00}"/>
              </a:ext>
            </a:extLst>
          </p:cNvPr>
          <p:cNvSpPr txBox="1">
            <a:spLocks/>
          </p:cNvSpPr>
          <p:nvPr/>
        </p:nvSpPr>
        <p:spPr>
          <a:xfrm>
            <a:off x="304800" y="1919003"/>
            <a:ext cx="85344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srgbClr val="FFFF00"/>
                </a:solidFill>
                <a:effectLst/>
                <a:uLnTx/>
                <a:uFillTx/>
                <a:latin typeface="Quicksand" panose="00000500000000000000" pitchFamily="2" charset="0"/>
                <a:cs typeface="Segoe UI" panose="020B0502040204020203" pitchFamily="34" charset="0"/>
              </a:rPr>
              <a:t>Righteous living</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3000" dirty="0">
                <a:latin typeface="Quicksand Medium" panose="00000600000000000000" pitchFamily="2" charset="0"/>
                <a:cs typeface="Segoe UI Semibold" panose="020B0702040204020203" pitchFamily="34" charset="0"/>
              </a:rPr>
              <a:t>Titus 2:11-12</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3000" b="0" i="0" u="none" strike="noStrike" kern="1200" cap="none" spc="0" normalizeH="0" baseline="0" noProof="0" dirty="0">
                <a:ln>
                  <a:noFill/>
                </a:ln>
                <a:effectLst/>
                <a:uLnTx/>
                <a:uFillTx/>
                <a:latin typeface="Quicksand Medium" panose="00000600000000000000" pitchFamily="2" charset="0"/>
                <a:cs typeface="Segoe UI Semibold" panose="020B0702040204020203" pitchFamily="34" charset="0"/>
              </a:rPr>
              <a:t>Philippians 4:8</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3000" dirty="0">
                <a:latin typeface="Quicksand Medium" panose="00000600000000000000" pitchFamily="2" charset="0"/>
                <a:cs typeface="Segoe UI Semibold" panose="020B0702040204020203" pitchFamily="34" charset="0"/>
              </a:rPr>
              <a:t>Romans 13:3</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kumimoji="0" lang="en-US" sz="3000" b="0" i="0" u="none" strike="noStrike" kern="1200" cap="none" spc="0" normalizeH="0" baseline="0" noProof="0" dirty="0">
                <a:ln>
                  <a:noFill/>
                </a:ln>
                <a:effectLst/>
                <a:uLnTx/>
                <a:uFillTx/>
                <a:latin typeface="Quicksand Medium" panose="00000600000000000000" pitchFamily="2" charset="0"/>
                <a:cs typeface="Segoe UI Semibold" panose="020B0702040204020203" pitchFamily="34" charset="0"/>
              </a:rPr>
              <a:t>Psalms 97:11-12</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3000" dirty="0">
                <a:latin typeface="Quicksand Medium" panose="00000600000000000000" pitchFamily="2" charset="0"/>
                <a:cs typeface="Segoe UI Semibold" panose="020B0702040204020203" pitchFamily="34" charset="0"/>
              </a:rPr>
              <a:t>Psalms 37:3-6</a:t>
            </a:r>
            <a:endParaRPr kumimoji="0" lang="en-US" sz="3000" b="0" i="0" u="none" strike="noStrike" kern="1200" cap="none" spc="0" normalizeH="0" baseline="0" noProof="0" dirty="0">
              <a:ln>
                <a:noFill/>
              </a:ln>
              <a:effectLst/>
              <a:uLnTx/>
              <a:uFillTx/>
              <a:latin typeface="Quicksand Medium" panose="00000600000000000000" pitchFamily="2" charset="0"/>
              <a:cs typeface="Segoe UI Semibold" panose="020B0702040204020203" pitchFamily="34" charset="0"/>
            </a:endParaRPr>
          </a:p>
        </p:txBody>
      </p:sp>
      <p:pic>
        <p:nvPicPr>
          <p:cNvPr id="16" name="Picture 15">
            <a:extLst>
              <a:ext uri="{FF2B5EF4-FFF2-40B4-BE49-F238E27FC236}">
                <a16:creationId xmlns:a16="http://schemas.microsoft.com/office/drawing/2014/main" id="{CF0B722E-9364-42BB-B9DF-366231FFF5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95800" y="1959259"/>
            <a:ext cx="4352026" cy="4352026"/>
          </a:xfrm>
          <a:prstGeom prst="rect">
            <a:avLst/>
          </a:prstGeom>
          <a:ln>
            <a:noFill/>
          </a:ln>
          <a:effectLst>
            <a:softEdge rad="112500"/>
          </a:effectLst>
        </p:spPr>
      </p:pic>
    </p:spTree>
    <p:extLst>
      <p:ext uri="{BB962C8B-B14F-4D97-AF65-F5344CB8AC3E}">
        <p14:creationId xmlns:p14="http://schemas.microsoft.com/office/powerpoint/2010/main" val="37872623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E6121-1143-4970-AE93-467E4485947A}"/>
              </a:ext>
            </a:extLst>
          </p:cNvPr>
          <p:cNvSpPr>
            <a:spLocks noGrp="1"/>
          </p:cNvSpPr>
          <p:nvPr>
            <p:ph type="ctrTitle"/>
          </p:nvPr>
        </p:nvSpPr>
        <p:spPr>
          <a:xfrm>
            <a:off x="304800" y="305306"/>
            <a:ext cx="8534400" cy="1523494"/>
          </a:xfrm>
          <a:solidFill>
            <a:schemeClr val="accent1">
              <a:lumMod val="60000"/>
              <a:lumOff val="40000"/>
            </a:schemeClr>
          </a:solidFill>
        </p:spPr>
        <p:txBody>
          <a:bodyPr/>
          <a:lstStyle/>
          <a:p>
            <a:r>
              <a:rPr lang="en-US" sz="4400" b="1" dirty="0">
                <a:solidFill>
                  <a:schemeClr val="tx2">
                    <a:lumMod val="50000"/>
                  </a:schemeClr>
                </a:solidFill>
                <a:latin typeface="Quicksand" panose="00000500000000000000" pitchFamily="2" charset="0"/>
                <a:ea typeface="Arimo" panose="020B0604020202020204" pitchFamily="34" charset="0"/>
                <a:cs typeface="Segoe UI" panose="020B0502040204020203" pitchFamily="34" charset="0"/>
              </a:rPr>
              <a:t>Happiness found in living for God</a:t>
            </a:r>
          </a:p>
        </p:txBody>
      </p:sp>
      <p:sp>
        <p:nvSpPr>
          <p:cNvPr id="5" name="Rectangle 4">
            <a:extLst>
              <a:ext uri="{FF2B5EF4-FFF2-40B4-BE49-F238E27FC236}">
                <a16:creationId xmlns:a16="http://schemas.microsoft.com/office/drawing/2014/main" id="{6430902A-2967-46BE-BE08-4A26AD4A168F}"/>
              </a:ext>
            </a:extLst>
          </p:cNvPr>
          <p:cNvSpPr/>
          <p:nvPr/>
        </p:nvSpPr>
        <p:spPr bwMode="auto">
          <a:xfrm>
            <a:off x="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6" name="Rectangle 5">
            <a:extLst>
              <a:ext uri="{FF2B5EF4-FFF2-40B4-BE49-F238E27FC236}">
                <a16:creationId xmlns:a16="http://schemas.microsoft.com/office/drawing/2014/main" id="{C182A190-50B9-4D99-83B5-A77ACFB43D63}"/>
              </a:ext>
            </a:extLst>
          </p:cNvPr>
          <p:cNvSpPr/>
          <p:nvPr/>
        </p:nvSpPr>
        <p:spPr bwMode="auto">
          <a:xfrm>
            <a:off x="899160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7" name="Rectangle 6">
            <a:extLst>
              <a:ext uri="{FF2B5EF4-FFF2-40B4-BE49-F238E27FC236}">
                <a16:creationId xmlns:a16="http://schemas.microsoft.com/office/drawing/2014/main" id="{DCD450CB-AEC0-486E-8AF9-FB98181780FD}"/>
              </a:ext>
            </a:extLst>
          </p:cNvPr>
          <p:cNvSpPr/>
          <p:nvPr/>
        </p:nvSpPr>
        <p:spPr bwMode="auto">
          <a:xfrm>
            <a:off x="0" y="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8" name="Rectangle 7">
            <a:extLst>
              <a:ext uri="{FF2B5EF4-FFF2-40B4-BE49-F238E27FC236}">
                <a16:creationId xmlns:a16="http://schemas.microsoft.com/office/drawing/2014/main" id="{6C8142E9-C4E8-4CC1-B410-3D90F1A75449}"/>
              </a:ext>
            </a:extLst>
          </p:cNvPr>
          <p:cNvSpPr/>
          <p:nvPr/>
        </p:nvSpPr>
        <p:spPr bwMode="auto">
          <a:xfrm>
            <a:off x="-795" y="640080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a:extLst>
              <a:ext uri="{FF2B5EF4-FFF2-40B4-BE49-F238E27FC236}">
                <a16:creationId xmlns:a16="http://schemas.microsoft.com/office/drawing/2014/main" id="{CF39A4B4-0B42-46FC-AAE6-78C12E3C3B83}"/>
              </a:ext>
            </a:extLst>
          </p:cNvPr>
          <p:cNvSpPr txBox="1"/>
          <p:nvPr/>
        </p:nvSpPr>
        <p:spPr>
          <a:xfrm>
            <a:off x="-14776" y="6550223"/>
            <a:ext cx="9157981" cy="307777"/>
          </a:xfrm>
          <a:prstGeom prst="rect">
            <a:avLst/>
          </a:prstGeom>
          <a:solidFill>
            <a:schemeClr val="bg1"/>
          </a:solidFill>
        </p:spPr>
        <p:txBody>
          <a:bodyPr wrap="square" rtlCol="0">
            <a:spAutoFit/>
          </a:bodyPr>
          <a:lstStyle/>
          <a:p>
            <a:r>
              <a:rPr lang="en-US" sz="1400" dirty="0">
                <a:latin typeface="Quicksand" panose="00000500000000000000" pitchFamily="2" charset="0"/>
              </a:rPr>
              <a:t>Richie Thetford				                                              www.thetfordcountry.com</a:t>
            </a:r>
          </a:p>
        </p:txBody>
      </p:sp>
      <p:sp>
        <p:nvSpPr>
          <p:cNvPr id="14" name="Content Placeholder 2">
            <a:extLst>
              <a:ext uri="{FF2B5EF4-FFF2-40B4-BE49-F238E27FC236}">
                <a16:creationId xmlns:a16="http://schemas.microsoft.com/office/drawing/2014/main" id="{58DB3B49-C78C-4EAB-8787-018291573D00}"/>
              </a:ext>
            </a:extLst>
          </p:cNvPr>
          <p:cNvSpPr txBox="1">
            <a:spLocks/>
          </p:cNvSpPr>
          <p:nvPr/>
        </p:nvSpPr>
        <p:spPr>
          <a:xfrm>
            <a:off x="304800" y="1919003"/>
            <a:ext cx="85344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srgbClr val="FFFF00"/>
                </a:solidFill>
                <a:effectLst/>
                <a:uLnTx/>
                <a:uFillTx/>
                <a:latin typeface="Quicksand" panose="00000500000000000000" pitchFamily="2" charset="0"/>
                <a:ea typeface="Arimo" panose="020B0604020202020204" pitchFamily="34" charset="0"/>
                <a:cs typeface="Segoe UI" panose="020B0502040204020203" pitchFamily="34" charset="0"/>
              </a:rPr>
              <a:t>Worshiping God</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3000" dirty="0">
                <a:latin typeface="Quicksand Medium" panose="00000600000000000000" pitchFamily="2" charset="0"/>
                <a:ea typeface="Arimo" panose="020B0604020202020204" pitchFamily="34" charset="0"/>
                <a:cs typeface="Segoe UI Semibold" panose="020B0702040204020203" pitchFamily="34" charset="0"/>
              </a:rPr>
              <a:t>Psalms 95:1-3</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3000" dirty="0">
                <a:latin typeface="Quicksand Medium" panose="00000600000000000000" pitchFamily="2" charset="0"/>
                <a:ea typeface="Arimo" panose="020B0604020202020204" pitchFamily="34" charset="0"/>
                <a:cs typeface="Segoe UI Semibold" panose="020B0702040204020203" pitchFamily="34" charset="0"/>
              </a:rPr>
              <a:t>Psalms 119:24</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3000" dirty="0">
                <a:latin typeface="Quicksand Medium" panose="00000600000000000000" pitchFamily="2" charset="0"/>
                <a:ea typeface="Arimo" panose="020B0604020202020204" pitchFamily="34" charset="0"/>
                <a:cs typeface="Segoe UI Semibold" panose="020B0702040204020203" pitchFamily="34" charset="0"/>
              </a:rPr>
              <a:t>Jude 24-25</a:t>
            </a:r>
          </a:p>
          <a:p>
            <a:pPr>
              <a:lnSpc>
                <a:spcPct val="100000"/>
              </a:lnSpc>
              <a:spcBef>
                <a:spcPts val="500"/>
              </a:spcBef>
            </a:pPr>
            <a:r>
              <a:rPr kumimoji="0" lang="en-US" sz="3200" b="1" i="0" u="none" strike="noStrike" kern="1200" cap="none" spc="0" normalizeH="0" baseline="0" noProof="0" dirty="0">
                <a:ln>
                  <a:noFill/>
                </a:ln>
                <a:solidFill>
                  <a:srgbClr val="FFFF00"/>
                </a:solidFill>
                <a:effectLst/>
                <a:uLnTx/>
                <a:uFillTx/>
                <a:latin typeface="Quicksand" panose="00000500000000000000" pitchFamily="2" charset="0"/>
                <a:ea typeface="Arimo" panose="020B0604020202020204" pitchFamily="34" charset="0"/>
                <a:cs typeface="Segoe UI" panose="020B0502040204020203" pitchFamily="34" charset="0"/>
              </a:rPr>
              <a:t>Contentment</a:t>
            </a:r>
          </a:p>
          <a:p>
            <a:pPr lvl="1">
              <a:lnSpc>
                <a:spcPct val="100000"/>
              </a:lnSpc>
            </a:pPr>
            <a:r>
              <a:rPr lang="en-US" sz="3000" dirty="0">
                <a:latin typeface="Quicksand Medium" panose="00000600000000000000" pitchFamily="2" charset="0"/>
                <a:ea typeface="Arimo" panose="020B0604020202020204" pitchFamily="34" charset="0"/>
                <a:cs typeface="Segoe UI Semibold" panose="020B0702040204020203" pitchFamily="34" charset="0"/>
              </a:rPr>
              <a:t>Philippians 4:11-13</a:t>
            </a:r>
          </a:p>
          <a:p>
            <a:pPr lvl="1">
              <a:lnSpc>
                <a:spcPct val="100000"/>
              </a:lnSpc>
            </a:pPr>
            <a:r>
              <a:rPr kumimoji="0" lang="en-US" sz="3000" b="0" i="0" u="none" strike="noStrike" kern="1200" cap="none" spc="0" normalizeH="0" baseline="0" noProof="0" dirty="0">
                <a:ln>
                  <a:noFill/>
                </a:ln>
                <a:effectLst/>
                <a:uLnTx/>
                <a:uFillTx/>
                <a:latin typeface="Quicksand Medium" panose="00000600000000000000" pitchFamily="2" charset="0"/>
                <a:ea typeface="Arimo" panose="020B0604020202020204" pitchFamily="34" charset="0"/>
                <a:cs typeface="Segoe UI Semibold" panose="020B0702040204020203" pitchFamily="34" charset="0"/>
              </a:rPr>
              <a:t>James 1:2-4</a:t>
            </a:r>
          </a:p>
          <a:p>
            <a:pPr lvl="1">
              <a:lnSpc>
                <a:spcPct val="100000"/>
              </a:lnSpc>
            </a:pPr>
            <a:r>
              <a:rPr lang="en-US" sz="3000" dirty="0">
                <a:latin typeface="Quicksand Medium" panose="00000600000000000000" pitchFamily="2" charset="0"/>
                <a:ea typeface="Arimo" panose="020B0604020202020204" pitchFamily="34" charset="0"/>
                <a:cs typeface="Segoe UI Semibold" panose="020B0702040204020203" pitchFamily="34" charset="0"/>
              </a:rPr>
              <a:t>2 Corinthians 1:3-7</a:t>
            </a:r>
            <a:endParaRPr kumimoji="0" lang="en-US" sz="3000" b="0" i="0" u="none" strike="noStrike" kern="1200" cap="none" spc="0" normalizeH="0" baseline="0" noProof="0" dirty="0">
              <a:ln>
                <a:noFill/>
              </a:ln>
              <a:effectLst/>
              <a:uLnTx/>
              <a:uFillTx/>
              <a:latin typeface="Quicksand Medium" panose="00000600000000000000" pitchFamily="2" charset="0"/>
              <a:ea typeface="Arimo" panose="020B0604020202020204" pitchFamily="34" charset="0"/>
              <a:cs typeface="Segoe UI Semibold" panose="020B0702040204020203" pitchFamily="34" charset="0"/>
            </a:endParaRPr>
          </a:p>
        </p:txBody>
      </p:sp>
      <p:pic>
        <p:nvPicPr>
          <p:cNvPr id="4" name="Picture 3">
            <a:extLst>
              <a:ext uri="{FF2B5EF4-FFF2-40B4-BE49-F238E27FC236}">
                <a16:creationId xmlns:a16="http://schemas.microsoft.com/office/drawing/2014/main" id="{5376E3B1-06F7-49F8-B287-46CDE4681A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38182" y="1969323"/>
            <a:ext cx="4301018" cy="4301018"/>
          </a:xfrm>
          <a:prstGeom prst="rect">
            <a:avLst/>
          </a:prstGeom>
          <a:ln>
            <a:noFill/>
          </a:ln>
          <a:effectLst>
            <a:softEdge rad="112500"/>
          </a:effectLst>
        </p:spPr>
      </p:pic>
    </p:spTree>
    <p:extLst>
      <p:ext uri="{BB962C8B-B14F-4D97-AF65-F5344CB8AC3E}">
        <p14:creationId xmlns:p14="http://schemas.microsoft.com/office/powerpoint/2010/main" val="245703229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
                                            <p:txEl>
                                              <p:pRg st="4" end="4"/>
                                            </p:txEl>
                                          </p:spTgt>
                                        </p:tgtEl>
                                        <p:attrNameLst>
                                          <p:attrName>style.visibility</p:attrName>
                                        </p:attrNameLst>
                                      </p:cBhvr>
                                      <p:to>
                                        <p:strVal val="visible"/>
                                      </p:to>
                                    </p:set>
                                    <p:anim calcmode="lin" valueType="num">
                                      <p:cBhvr>
                                        <p:cTn id="7" dur="500" fill="hold"/>
                                        <p:tgtEl>
                                          <p:spTgt spid="14">
                                            <p:txEl>
                                              <p:pRg st="4" end="4"/>
                                            </p:txEl>
                                          </p:spTgt>
                                        </p:tgtEl>
                                        <p:attrNameLst>
                                          <p:attrName>ppt_w</p:attrName>
                                        </p:attrNameLst>
                                      </p:cBhvr>
                                      <p:tavLst>
                                        <p:tav tm="0">
                                          <p:val>
                                            <p:fltVal val="0"/>
                                          </p:val>
                                        </p:tav>
                                        <p:tav tm="100000">
                                          <p:val>
                                            <p:strVal val="#ppt_w"/>
                                          </p:val>
                                        </p:tav>
                                      </p:tavLst>
                                    </p:anim>
                                    <p:anim calcmode="lin" valueType="num">
                                      <p:cBhvr>
                                        <p:cTn id="8" dur="500" fill="hold"/>
                                        <p:tgtEl>
                                          <p:spTgt spid="14">
                                            <p:txEl>
                                              <p:pRg st="4" end="4"/>
                                            </p:txEl>
                                          </p:spTgt>
                                        </p:tgtEl>
                                        <p:attrNameLst>
                                          <p:attrName>ppt_h</p:attrName>
                                        </p:attrNameLst>
                                      </p:cBhvr>
                                      <p:tavLst>
                                        <p:tav tm="0">
                                          <p:val>
                                            <p:fltVal val="0"/>
                                          </p:val>
                                        </p:tav>
                                        <p:tav tm="100000">
                                          <p:val>
                                            <p:strVal val="#ppt_h"/>
                                          </p:val>
                                        </p:tav>
                                      </p:tavLst>
                                    </p:anim>
                                    <p:animEffect transition="in" filter="fade">
                                      <p:cBhvr>
                                        <p:cTn id="9" dur="500"/>
                                        <p:tgtEl>
                                          <p:spTgt spid="14">
                                            <p:txEl>
                                              <p:pRg st="4" end="4"/>
                                            </p:txEl>
                                          </p:spTgt>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14">
                                            <p:txEl>
                                              <p:pRg st="5" end="5"/>
                                            </p:txEl>
                                          </p:spTgt>
                                        </p:tgtEl>
                                        <p:attrNameLst>
                                          <p:attrName>style.visibility</p:attrName>
                                        </p:attrNameLst>
                                      </p:cBhvr>
                                      <p:to>
                                        <p:strVal val="visible"/>
                                      </p:to>
                                    </p:set>
                                    <p:anim calcmode="lin" valueType="num">
                                      <p:cBhvr>
                                        <p:cTn id="13" dur="500" fill="hold"/>
                                        <p:tgtEl>
                                          <p:spTgt spid="14">
                                            <p:txEl>
                                              <p:pRg st="5" end="5"/>
                                            </p:txEl>
                                          </p:spTgt>
                                        </p:tgtEl>
                                        <p:attrNameLst>
                                          <p:attrName>ppt_w</p:attrName>
                                        </p:attrNameLst>
                                      </p:cBhvr>
                                      <p:tavLst>
                                        <p:tav tm="0">
                                          <p:val>
                                            <p:fltVal val="0"/>
                                          </p:val>
                                        </p:tav>
                                        <p:tav tm="100000">
                                          <p:val>
                                            <p:strVal val="#ppt_w"/>
                                          </p:val>
                                        </p:tav>
                                      </p:tavLst>
                                    </p:anim>
                                    <p:anim calcmode="lin" valueType="num">
                                      <p:cBhvr>
                                        <p:cTn id="14" dur="500" fill="hold"/>
                                        <p:tgtEl>
                                          <p:spTgt spid="14">
                                            <p:txEl>
                                              <p:pRg st="5" end="5"/>
                                            </p:txEl>
                                          </p:spTgt>
                                        </p:tgtEl>
                                        <p:attrNameLst>
                                          <p:attrName>ppt_h</p:attrName>
                                        </p:attrNameLst>
                                      </p:cBhvr>
                                      <p:tavLst>
                                        <p:tav tm="0">
                                          <p:val>
                                            <p:fltVal val="0"/>
                                          </p:val>
                                        </p:tav>
                                        <p:tav tm="100000">
                                          <p:val>
                                            <p:strVal val="#ppt_h"/>
                                          </p:val>
                                        </p:tav>
                                      </p:tavLst>
                                    </p:anim>
                                    <p:animEffect transition="in" filter="fade">
                                      <p:cBhvr>
                                        <p:cTn id="15" dur="500"/>
                                        <p:tgtEl>
                                          <p:spTgt spid="14">
                                            <p:txEl>
                                              <p:pRg st="5" end="5"/>
                                            </p:txEl>
                                          </p:spTgt>
                                        </p:tgtEl>
                                      </p:cBhvr>
                                    </p:animEffect>
                                  </p:childTnLst>
                                </p:cTn>
                              </p:par>
                            </p:childTnLst>
                          </p:cTn>
                        </p:par>
                        <p:par>
                          <p:cTn id="16" fill="hold">
                            <p:stCondLst>
                              <p:cond delay="1000"/>
                            </p:stCondLst>
                            <p:childTnLst>
                              <p:par>
                                <p:cTn id="17" presetID="53" presetClass="entr" presetSubtype="16" fill="hold" nodeType="afterEffect">
                                  <p:stCondLst>
                                    <p:cond delay="0"/>
                                  </p:stCondLst>
                                  <p:childTnLst>
                                    <p:set>
                                      <p:cBhvr>
                                        <p:cTn id="18" dur="1" fill="hold">
                                          <p:stCondLst>
                                            <p:cond delay="0"/>
                                          </p:stCondLst>
                                        </p:cTn>
                                        <p:tgtEl>
                                          <p:spTgt spid="14">
                                            <p:txEl>
                                              <p:pRg st="6" end="6"/>
                                            </p:txEl>
                                          </p:spTgt>
                                        </p:tgtEl>
                                        <p:attrNameLst>
                                          <p:attrName>style.visibility</p:attrName>
                                        </p:attrNameLst>
                                      </p:cBhvr>
                                      <p:to>
                                        <p:strVal val="visible"/>
                                      </p:to>
                                    </p:set>
                                    <p:anim calcmode="lin" valueType="num">
                                      <p:cBhvr>
                                        <p:cTn id="19" dur="500" fill="hold"/>
                                        <p:tgtEl>
                                          <p:spTgt spid="14">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14">
                                            <p:txEl>
                                              <p:pRg st="6" end="6"/>
                                            </p:txEl>
                                          </p:spTgt>
                                        </p:tgtEl>
                                        <p:attrNameLst>
                                          <p:attrName>ppt_h</p:attrName>
                                        </p:attrNameLst>
                                      </p:cBhvr>
                                      <p:tavLst>
                                        <p:tav tm="0">
                                          <p:val>
                                            <p:fltVal val="0"/>
                                          </p:val>
                                        </p:tav>
                                        <p:tav tm="100000">
                                          <p:val>
                                            <p:strVal val="#ppt_h"/>
                                          </p:val>
                                        </p:tav>
                                      </p:tavLst>
                                    </p:anim>
                                    <p:animEffect transition="in" filter="fade">
                                      <p:cBhvr>
                                        <p:cTn id="21" dur="500"/>
                                        <p:tgtEl>
                                          <p:spTgt spid="14">
                                            <p:txEl>
                                              <p:pRg st="6" end="6"/>
                                            </p:txEl>
                                          </p:spTgt>
                                        </p:tgtEl>
                                      </p:cBhvr>
                                    </p:animEffect>
                                  </p:childTnLst>
                                </p:cTn>
                              </p:par>
                            </p:childTnLst>
                          </p:cTn>
                        </p:par>
                        <p:par>
                          <p:cTn id="22" fill="hold">
                            <p:stCondLst>
                              <p:cond delay="1500"/>
                            </p:stCondLst>
                            <p:childTnLst>
                              <p:par>
                                <p:cTn id="23" presetID="53" presetClass="entr" presetSubtype="16" fill="hold" nodeType="afterEffect">
                                  <p:stCondLst>
                                    <p:cond delay="0"/>
                                  </p:stCondLst>
                                  <p:childTnLst>
                                    <p:set>
                                      <p:cBhvr>
                                        <p:cTn id="24" dur="1" fill="hold">
                                          <p:stCondLst>
                                            <p:cond delay="0"/>
                                          </p:stCondLst>
                                        </p:cTn>
                                        <p:tgtEl>
                                          <p:spTgt spid="14">
                                            <p:txEl>
                                              <p:pRg st="7" end="7"/>
                                            </p:txEl>
                                          </p:spTgt>
                                        </p:tgtEl>
                                        <p:attrNameLst>
                                          <p:attrName>style.visibility</p:attrName>
                                        </p:attrNameLst>
                                      </p:cBhvr>
                                      <p:to>
                                        <p:strVal val="visible"/>
                                      </p:to>
                                    </p:set>
                                    <p:anim calcmode="lin" valueType="num">
                                      <p:cBhvr>
                                        <p:cTn id="25" dur="500" fill="hold"/>
                                        <p:tgtEl>
                                          <p:spTgt spid="14">
                                            <p:txEl>
                                              <p:pRg st="7" end="7"/>
                                            </p:txEl>
                                          </p:spTgt>
                                        </p:tgtEl>
                                        <p:attrNameLst>
                                          <p:attrName>ppt_w</p:attrName>
                                        </p:attrNameLst>
                                      </p:cBhvr>
                                      <p:tavLst>
                                        <p:tav tm="0">
                                          <p:val>
                                            <p:fltVal val="0"/>
                                          </p:val>
                                        </p:tav>
                                        <p:tav tm="100000">
                                          <p:val>
                                            <p:strVal val="#ppt_w"/>
                                          </p:val>
                                        </p:tav>
                                      </p:tavLst>
                                    </p:anim>
                                    <p:anim calcmode="lin" valueType="num">
                                      <p:cBhvr>
                                        <p:cTn id="26" dur="500" fill="hold"/>
                                        <p:tgtEl>
                                          <p:spTgt spid="14">
                                            <p:txEl>
                                              <p:pRg st="7" end="7"/>
                                            </p:txEl>
                                          </p:spTgt>
                                        </p:tgtEl>
                                        <p:attrNameLst>
                                          <p:attrName>ppt_h</p:attrName>
                                        </p:attrNameLst>
                                      </p:cBhvr>
                                      <p:tavLst>
                                        <p:tav tm="0">
                                          <p:val>
                                            <p:fltVal val="0"/>
                                          </p:val>
                                        </p:tav>
                                        <p:tav tm="100000">
                                          <p:val>
                                            <p:strVal val="#ppt_h"/>
                                          </p:val>
                                        </p:tav>
                                      </p:tavLst>
                                    </p:anim>
                                    <p:animEffect transition="in" filter="fade">
                                      <p:cBhvr>
                                        <p:cTn id="27" dur="500"/>
                                        <p:tgtEl>
                                          <p:spTgt spid="1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E6121-1143-4970-AE93-467E4485947A}"/>
              </a:ext>
            </a:extLst>
          </p:cNvPr>
          <p:cNvSpPr>
            <a:spLocks noGrp="1"/>
          </p:cNvSpPr>
          <p:nvPr>
            <p:ph type="ctrTitle"/>
          </p:nvPr>
        </p:nvSpPr>
        <p:spPr>
          <a:xfrm>
            <a:off x="304800" y="305306"/>
            <a:ext cx="8534400" cy="1523494"/>
          </a:xfrm>
          <a:solidFill>
            <a:schemeClr val="accent1">
              <a:lumMod val="60000"/>
              <a:lumOff val="40000"/>
            </a:schemeClr>
          </a:solidFill>
        </p:spPr>
        <p:txBody>
          <a:bodyPr/>
          <a:lstStyle/>
          <a:p>
            <a:r>
              <a:rPr lang="en-US" sz="4400" b="1" dirty="0">
                <a:solidFill>
                  <a:schemeClr val="tx2">
                    <a:lumMod val="50000"/>
                  </a:schemeClr>
                </a:solidFill>
                <a:latin typeface="Quicksand" panose="00000500000000000000" pitchFamily="2" charset="0"/>
                <a:cs typeface="Segoe UI" panose="020B0502040204020203" pitchFamily="34" charset="0"/>
              </a:rPr>
              <a:t>Happiness found in living for God</a:t>
            </a:r>
          </a:p>
        </p:txBody>
      </p:sp>
      <p:sp>
        <p:nvSpPr>
          <p:cNvPr id="5" name="Rectangle 4">
            <a:extLst>
              <a:ext uri="{FF2B5EF4-FFF2-40B4-BE49-F238E27FC236}">
                <a16:creationId xmlns:a16="http://schemas.microsoft.com/office/drawing/2014/main" id="{6430902A-2967-46BE-BE08-4A26AD4A168F}"/>
              </a:ext>
            </a:extLst>
          </p:cNvPr>
          <p:cNvSpPr/>
          <p:nvPr/>
        </p:nvSpPr>
        <p:spPr bwMode="auto">
          <a:xfrm>
            <a:off x="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6" name="Rectangle 5">
            <a:extLst>
              <a:ext uri="{FF2B5EF4-FFF2-40B4-BE49-F238E27FC236}">
                <a16:creationId xmlns:a16="http://schemas.microsoft.com/office/drawing/2014/main" id="{C182A190-50B9-4D99-83B5-A77ACFB43D63}"/>
              </a:ext>
            </a:extLst>
          </p:cNvPr>
          <p:cNvSpPr/>
          <p:nvPr/>
        </p:nvSpPr>
        <p:spPr bwMode="auto">
          <a:xfrm>
            <a:off x="899160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7" name="Rectangle 6">
            <a:extLst>
              <a:ext uri="{FF2B5EF4-FFF2-40B4-BE49-F238E27FC236}">
                <a16:creationId xmlns:a16="http://schemas.microsoft.com/office/drawing/2014/main" id="{DCD450CB-AEC0-486E-8AF9-FB98181780FD}"/>
              </a:ext>
            </a:extLst>
          </p:cNvPr>
          <p:cNvSpPr/>
          <p:nvPr/>
        </p:nvSpPr>
        <p:spPr bwMode="auto">
          <a:xfrm>
            <a:off x="0" y="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8" name="Rectangle 7">
            <a:extLst>
              <a:ext uri="{FF2B5EF4-FFF2-40B4-BE49-F238E27FC236}">
                <a16:creationId xmlns:a16="http://schemas.microsoft.com/office/drawing/2014/main" id="{6C8142E9-C4E8-4CC1-B410-3D90F1A75449}"/>
              </a:ext>
            </a:extLst>
          </p:cNvPr>
          <p:cNvSpPr/>
          <p:nvPr/>
        </p:nvSpPr>
        <p:spPr bwMode="auto">
          <a:xfrm>
            <a:off x="-795" y="640080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a:extLst>
              <a:ext uri="{FF2B5EF4-FFF2-40B4-BE49-F238E27FC236}">
                <a16:creationId xmlns:a16="http://schemas.microsoft.com/office/drawing/2014/main" id="{CF39A4B4-0B42-46FC-AAE6-78C12E3C3B83}"/>
              </a:ext>
            </a:extLst>
          </p:cNvPr>
          <p:cNvSpPr txBox="1"/>
          <p:nvPr/>
        </p:nvSpPr>
        <p:spPr>
          <a:xfrm>
            <a:off x="-14776" y="6550223"/>
            <a:ext cx="9157981" cy="307777"/>
          </a:xfrm>
          <a:prstGeom prst="rect">
            <a:avLst/>
          </a:prstGeom>
          <a:solidFill>
            <a:schemeClr val="bg1"/>
          </a:solidFill>
        </p:spPr>
        <p:txBody>
          <a:bodyPr wrap="square" rtlCol="0">
            <a:spAutoFit/>
          </a:bodyPr>
          <a:lstStyle/>
          <a:p>
            <a:r>
              <a:rPr lang="en-US" sz="1400" dirty="0">
                <a:latin typeface="Quicksand" panose="00000500000000000000" pitchFamily="2" charset="0"/>
              </a:rPr>
              <a:t>Richie Thetford				                                              www.thetfordcountry.com</a:t>
            </a:r>
          </a:p>
        </p:txBody>
      </p:sp>
      <p:sp>
        <p:nvSpPr>
          <p:cNvPr id="14" name="Content Placeholder 2">
            <a:extLst>
              <a:ext uri="{FF2B5EF4-FFF2-40B4-BE49-F238E27FC236}">
                <a16:creationId xmlns:a16="http://schemas.microsoft.com/office/drawing/2014/main" id="{58DB3B49-C78C-4EAB-8787-018291573D00}"/>
              </a:ext>
            </a:extLst>
          </p:cNvPr>
          <p:cNvSpPr txBox="1">
            <a:spLocks/>
          </p:cNvSpPr>
          <p:nvPr/>
        </p:nvSpPr>
        <p:spPr>
          <a:xfrm>
            <a:off x="304800" y="1919003"/>
            <a:ext cx="85344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US" sz="3200" b="1" i="0" u="none" strike="noStrike" kern="1200" cap="none" spc="0" normalizeH="0" baseline="0" noProof="0" dirty="0">
                <a:ln>
                  <a:noFill/>
                </a:ln>
                <a:solidFill>
                  <a:srgbClr val="FFFF00"/>
                </a:solidFill>
                <a:effectLst/>
                <a:uLnTx/>
                <a:uFillTx/>
                <a:latin typeface="Quicksand" panose="00000500000000000000" pitchFamily="2" charset="0"/>
              </a:rPr>
              <a:t>Effort</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3000" dirty="0">
                <a:latin typeface="Quicksand Medium" panose="00000600000000000000" pitchFamily="2" charset="0"/>
                <a:cs typeface="Segoe UI Semibold" panose="020B0702040204020203" pitchFamily="34" charset="0"/>
              </a:rPr>
              <a:t>Psalms 128:2</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3000" dirty="0">
                <a:latin typeface="Quicksand Medium" panose="00000600000000000000" pitchFamily="2" charset="0"/>
                <a:cs typeface="Segoe UI Semibold" panose="020B0702040204020203" pitchFamily="34" charset="0"/>
              </a:rPr>
              <a:t>Ecclesiastes 5:18-19</a:t>
            </a:r>
          </a:p>
          <a:p>
            <a:pPr marL="685800" marR="0" lvl="1" indent="-228600" algn="l" defTabSz="914400" rtl="0" eaLnBrk="1" fontAlgn="auto" latinLnBrk="0" hangingPunct="1">
              <a:lnSpc>
                <a:spcPct val="100000"/>
              </a:lnSpc>
              <a:spcBef>
                <a:spcPts val="500"/>
              </a:spcBef>
              <a:spcAft>
                <a:spcPts val="0"/>
              </a:spcAft>
              <a:buClrTx/>
              <a:buSzTx/>
              <a:buFont typeface="Arial" panose="020B0604020202020204" pitchFamily="34" charset="0"/>
              <a:buChar char="•"/>
              <a:tabLst/>
              <a:defRPr/>
            </a:pPr>
            <a:r>
              <a:rPr lang="en-US" sz="3000" dirty="0">
                <a:latin typeface="Quicksand Medium" panose="00000600000000000000" pitchFamily="2" charset="0"/>
                <a:cs typeface="Segoe UI Semibold" panose="020B0702040204020203" pitchFamily="34" charset="0"/>
              </a:rPr>
              <a:t>1 Corinthians 15:58</a:t>
            </a:r>
            <a:endParaRPr kumimoji="0" lang="en-US" sz="3000" b="0" i="0" u="none" strike="noStrike" kern="1200" cap="none" spc="0" normalizeH="0" baseline="0" noProof="0" dirty="0">
              <a:ln>
                <a:noFill/>
              </a:ln>
              <a:effectLst/>
              <a:uLnTx/>
              <a:uFillTx/>
              <a:latin typeface="Quicksand Medium" panose="00000600000000000000" pitchFamily="2" charset="0"/>
              <a:cs typeface="Segoe UI Semibold" panose="020B0702040204020203" pitchFamily="34" charset="0"/>
            </a:endParaRPr>
          </a:p>
        </p:txBody>
      </p:sp>
      <p:pic>
        <p:nvPicPr>
          <p:cNvPr id="4" name="Picture 3">
            <a:extLst>
              <a:ext uri="{FF2B5EF4-FFF2-40B4-BE49-F238E27FC236}">
                <a16:creationId xmlns:a16="http://schemas.microsoft.com/office/drawing/2014/main" id="{77DA47D5-4528-48C8-A328-330C6B451D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48200" y="1983973"/>
            <a:ext cx="4176623" cy="4286367"/>
          </a:xfrm>
          <a:prstGeom prst="rect">
            <a:avLst/>
          </a:prstGeom>
          <a:ln>
            <a:noFill/>
          </a:ln>
          <a:effectLst>
            <a:softEdge rad="112500"/>
          </a:effectLst>
        </p:spPr>
      </p:pic>
    </p:spTree>
    <p:extLst>
      <p:ext uri="{BB962C8B-B14F-4D97-AF65-F5344CB8AC3E}">
        <p14:creationId xmlns:p14="http://schemas.microsoft.com/office/powerpoint/2010/main" val="29952720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E6121-1143-4970-AE93-467E4485947A}"/>
              </a:ext>
            </a:extLst>
          </p:cNvPr>
          <p:cNvSpPr>
            <a:spLocks noGrp="1"/>
          </p:cNvSpPr>
          <p:nvPr>
            <p:ph type="ctrTitle"/>
          </p:nvPr>
        </p:nvSpPr>
        <p:spPr>
          <a:xfrm>
            <a:off x="304800" y="305306"/>
            <a:ext cx="8534400" cy="1523494"/>
          </a:xfrm>
          <a:solidFill>
            <a:schemeClr val="accent1">
              <a:lumMod val="60000"/>
              <a:lumOff val="40000"/>
            </a:schemeClr>
          </a:solidFill>
        </p:spPr>
        <p:txBody>
          <a:bodyPr/>
          <a:lstStyle/>
          <a:p>
            <a:r>
              <a:rPr lang="en-US" sz="4400" b="1" dirty="0">
                <a:solidFill>
                  <a:schemeClr val="tx2">
                    <a:lumMod val="50000"/>
                  </a:schemeClr>
                </a:solidFill>
                <a:latin typeface="Quicksand" panose="00000500000000000000" pitchFamily="2" charset="0"/>
                <a:cs typeface="Segoe UI" panose="020B0502040204020203" pitchFamily="34" charset="0"/>
              </a:rPr>
              <a:t>Conclusion</a:t>
            </a:r>
          </a:p>
        </p:txBody>
      </p:sp>
      <p:sp>
        <p:nvSpPr>
          <p:cNvPr id="5" name="Rectangle 4">
            <a:extLst>
              <a:ext uri="{FF2B5EF4-FFF2-40B4-BE49-F238E27FC236}">
                <a16:creationId xmlns:a16="http://schemas.microsoft.com/office/drawing/2014/main" id="{6430902A-2967-46BE-BE08-4A26AD4A168F}"/>
              </a:ext>
            </a:extLst>
          </p:cNvPr>
          <p:cNvSpPr/>
          <p:nvPr/>
        </p:nvSpPr>
        <p:spPr bwMode="auto">
          <a:xfrm>
            <a:off x="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6" name="Rectangle 5">
            <a:extLst>
              <a:ext uri="{FF2B5EF4-FFF2-40B4-BE49-F238E27FC236}">
                <a16:creationId xmlns:a16="http://schemas.microsoft.com/office/drawing/2014/main" id="{C182A190-50B9-4D99-83B5-A77ACFB43D63}"/>
              </a:ext>
            </a:extLst>
          </p:cNvPr>
          <p:cNvSpPr/>
          <p:nvPr/>
        </p:nvSpPr>
        <p:spPr bwMode="auto">
          <a:xfrm>
            <a:off x="8991600" y="0"/>
            <a:ext cx="152400" cy="68580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7" name="Rectangle 6">
            <a:extLst>
              <a:ext uri="{FF2B5EF4-FFF2-40B4-BE49-F238E27FC236}">
                <a16:creationId xmlns:a16="http://schemas.microsoft.com/office/drawing/2014/main" id="{DCD450CB-AEC0-486E-8AF9-FB98181780FD}"/>
              </a:ext>
            </a:extLst>
          </p:cNvPr>
          <p:cNvSpPr/>
          <p:nvPr/>
        </p:nvSpPr>
        <p:spPr bwMode="auto">
          <a:xfrm>
            <a:off x="0" y="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8" name="Rectangle 7">
            <a:extLst>
              <a:ext uri="{FF2B5EF4-FFF2-40B4-BE49-F238E27FC236}">
                <a16:creationId xmlns:a16="http://schemas.microsoft.com/office/drawing/2014/main" id="{6C8142E9-C4E8-4CC1-B410-3D90F1A75449}"/>
              </a:ext>
            </a:extLst>
          </p:cNvPr>
          <p:cNvSpPr/>
          <p:nvPr/>
        </p:nvSpPr>
        <p:spPr bwMode="auto">
          <a:xfrm>
            <a:off x="-795" y="6400800"/>
            <a:ext cx="9144000" cy="152400"/>
          </a:xfrm>
          <a:prstGeom prst="rect">
            <a:avLst/>
          </a:prstGeom>
          <a:solidFill>
            <a:schemeClr val="accent1">
              <a:lumMod val="60000"/>
              <a:lumOff val="40000"/>
            </a:schemeClr>
          </a:solidFill>
          <a:ln>
            <a:noFill/>
            <a:headEnd type="none" w="med" len="med"/>
            <a:tailEnd type="none" w="med" len="med"/>
          </a:ln>
          <a:effectLst/>
          <a:scene3d>
            <a:camera prst="orthographicFront" fov="0">
              <a:rot lat="0" lon="0" rev="0"/>
            </a:camera>
            <a:lightRig rig="glow" dir="t">
              <a:rot lat="0" lon="0" rev="6360000"/>
            </a:lightRig>
          </a:scene3d>
          <a:sp3d contourW="1000"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a:solidFill>
                <a:srgbClr val="FFFFFF"/>
              </a:solidFill>
              <a:effectLst>
                <a:outerShdw blurRad="38100" dist="38100" dir="2700000" algn="tl">
                  <a:srgbClr val="000000">
                    <a:alpha val="43137"/>
                  </a:srgbClr>
                </a:outerShdw>
              </a:effectLst>
              <a:latin typeface="Segoe" pitchFamily="34" charset="0"/>
            </a:endParaRPr>
          </a:p>
        </p:txBody>
      </p:sp>
      <p:sp>
        <p:nvSpPr>
          <p:cNvPr id="9" name="TextBox 8">
            <a:extLst>
              <a:ext uri="{FF2B5EF4-FFF2-40B4-BE49-F238E27FC236}">
                <a16:creationId xmlns:a16="http://schemas.microsoft.com/office/drawing/2014/main" id="{CF39A4B4-0B42-46FC-AAE6-78C12E3C3B83}"/>
              </a:ext>
            </a:extLst>
          </p:cNvPr>
          <p:cNvSpPr txBox="1"/>
          <p:nvPr/>
        </p:nvSpPr>
        <p:spPr>
          <a:xfrm>
            <a:off x="-14776" y="6550223"/>
            <a:ext cx="9157981" cy="307777"/>
          </a:xfrm>
          <a:prstGeom prst="rect">
            <a:avLst/>
          </a:prstGeom>
          <a:solidFill>
            <a:schemeClr val="bg1"/>
          </a:solidFill>
        </p:spPr>
        <p:txBody>
          <a:bodyPr wrap="square" rtlCol="0">
            <a:spAutoFit/>
          </a:bodyPr>
          <a:lstStyle/>
          <a:p>
            <a:r>
              <a:rPr lang="en-US" sz="1400" dirty="0">
                <a:latin typeface="Quicksand" panose="00000500000000000000" pitchFamily="2" charset="0"/>
              </a:rPr>
              <a:t>Richie Thetford				                                              www.thetfordcountry.com</a:t>
            </a:r>
          </a:p>
        </p:txBody>
      </p:sp>
      <p:sp>
        <p:nvSpPr>
          <p:cNvPr id="3" name="TextBox 2">
            <a:extLst>
              <a:ext uri="{FF2B5EF4-FFF2-40B4-BE49-F238E27FC236}">
                <a16:creationId xmlns:a16="http://schemas.microsoft.com/office/drawing/2014/main" id="{C403C98E-D840-4F56-BA2B-28DE72E6213A}"/>
              </a:ext>
            </a:extLst>
          </p:cNvPr>
          <p:cNvSpPr txBox="1"/>
          <p:nvPr/>
        </p:nvSpPr>
        <p:spPr>
          <a:xfrm>
            <a:off x="304800" y="2202359"/>
            <a:ext cx="8534400" cy="707886"/>
          </a:xfrm>
          <a:prstGeom prst="rect">
            <a:avLst/>
          </a:prstGeom>
          <a:noFill/>
        </p:spPr>
        <p:txBody>
          <a:bodyPr wrap="square" rtlCol="0">
            <a:spAutoFit/>
          </a:bodyPr>
          <a:lstStyle/>
          <a:p>
            <a:pPr algn="ctr"/>
            <a:r>
              <a:rPr lang="en-US" sz="4000" b="1" dirty="0">
                <a:solidFill>
                  <a:srgbClr val="FFFF00"/>
                </a:solidFill>
                <a:latin typeface="Quicksand" panose="00000500000000000000" pitchFamily="2" charset="0"/>
              </a:rPr>
              <a:t>Happiness is not in things</a:t>
            </a:r>
          </a:p>
        </p:txBody>
      </p:sp>
      <p:sp>
        <p:nvSpPr>
          <p:cNvPr id="4" name="TextBox 3">
            <a:extLst>
              <a:ext uri="{FF2B5EF4-FFF2-40B4-BE49-F238E27FC236}">
                <a16:creationId xmlns:a16="http://schemas.microsoft.com/office/drawing/2014/main" id="{55C51D7E-A2B2-4C1A-B821-4D5C7AEE4A92}"/>
              </a:ext>
            </a:extLst>
          </p:cNvPr>
          <p:cNvSpPr txBox="1"/>
          <p:nvPr/>
        </p:nvSpPr>
        <p:spPr>
          <a:xfrm>
            <a:off x="381000" y="3352800"/>
            <a:ext cx="8382000" cy="2769989"/>
          </a:xfrm>
          <a:prstGeom prst="rect">
            <a:avLst/>
          </a:prstGeom>
          <a:noFill/>
        </p:spPr>
        <p:txBody>
          <a:bodyPr wrap="square" rtlCol="0">
            <a:spAutoFit/>
          </a:bodyPr>
          <a:lstStyle/>
          <a:p>
            <a:pPr algn="ctr"/>
            <a:r>
              <a:rPr lang="en-US" sz="2600" dirty="0">
                <a:latin typeface="Quicksand" panose="00000500000000000000" pitchFamily="2" charset="0"/>
              </a:rPr>
              <a:t>“If then you were raised with Christ, </a:t>
            </a:r>
            <a:r>
              <a:rPr lang="en-US" sz="2600" b="1" dirty="0">
                <a:latin typeface="Quicksand" panose="00000500000000000000" pitchFamily="2" charset="0"/>
              </a:rPr>
              <a:t>seek those things which are above</a:t>
            </a:r>
            <a:r>
              <a:rPr lang="en-US" sz="2600" dirty="0">
                <a:latin typeface="Quicksand" panose="00000500000000000000" pitchFamily="2" charset="0"/>
              </a:rPr>
              <a:t>, where Christ is, sitting at the right hand of God. Set your mind on things above,</a:t>
            </a:r>
            <a:br>
              <a:rPr lang="en-US" sz="2600" dirty="0">
                <a:latin typeface="Quicksand" panose="00000500000000000000" pitchFamily="2" charset="0"/>
              </a:rPr>
            </a:br>
            <a:r>
              <a:rPr lang="en-US" sz="2600" dirty="0">
                <a:latin typeface="Quicksand" panose="00000500000000000000" pitchFamily="2" charset="0"/>
              </a:rPr>
              <a:t>not on things on the earth. For you died, and</a:t>
            </a:r>
            <a:br>
              <a:rPr lang="en-US" sz="2600" dirty="0">
                <a:latin typeface="Quicksand" panose="00000500000000000000" pitchFamily="2" charset="0"/>
              </a:rPr>
            </a:br>
            <a:r>
              <a:rPr lang="en-US" sz="2600" dirty="0">
                <a:latin typeface="Quicksand" panose="00000500000000000000" pitchFamily="2" charset="0"/>
              </a:rPr>
              <a:t>your life is hidden with Christ in God.”</a:t>
            </a:r>
          </a:p>
          <a:p>
            <a:pPr algn="ctr"/>
            <a:r>
              <a:rPr lang="en-US" sz="2600" b="1" dirty="0">
                <a:latin typeface="Quicksand" panose="00000500000000000000" pitchFamily="2" charset="0"/>
              </a:rPr>
              <a:t>Colossians 3:1-3</a:t>
            </a:r>
          </a:p>
          <a:p>
            <a:endParaRPr lang="en-US" dirty="0">
              <a:latin typeface="Segoe UI" panose="020B0502040204020203" pitchFamily="34" charset="0"/>
            </a:endParaRPr>
          </a:p>
        </p:txBody>
      </p:sp>
    </p:spTree>
    <p:extLst>
      <p:ext uri="{BB962C8B-B14F-4D97-AF65-F5344CB8AC3E}">
        <p14:creationId xmlns:p14="http://schemas.microsoft.com/office/powerpoint/2010/main" val="34026378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50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Purple Segoe 4-3 template-template_April-17-2007">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8BBDE3-6EF9-46EF-BD8C-5548CCD0692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(Berry light and shadow design)</Template>
  <TotalTime>159</TotalTime>
  <Words>219</Words>
  <Application>Microsoft Office PowerPoint</Application>
  <PresentationFormat>On-screen Show (4:3)</PresentationFormat>
  <Paragraphs>36</Paragraphs>
  <Slides>5</Slides>
  <Notes>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5</vt:i4>
      </vt:variant>
    </vt:vector>
  </HeadingPairs>
  <TitlesOfParts>
    <vt:vector size="16" baseType="lpstr">
      <vt:lpstr>Arial</vt:lpstr>
      <vt:lpstr>Arimo</vt:lpstr>
      <vt:lpstr>Courier New</vt:lpstr>
      <vt:lpstr>Quicksand</vt:lpstr>
      <vt:lpstr>Quicksand Medium</vt:lpstr>
      <vt:lpstr>Segoe</vt:lpstr>
      <vt:lpstr>Segoe UI</vt:lpstr>
      <vt:lpstr>Segoe UI Semibold</vt:lpstr>
      <vt:lpstr>Wingdings</vt:lpstr>
      <vt:lpstr>Purple Segoe 4-3 template-template_April-17-2007</vt:lpstr>
      <vt:lpstr>White with Courier font for code slides</vt:lpstr>
      <vt:lpstr>Are We Happy?</vt:lpstr>
      <vt:lpstr>Happiness found in living for God</vt:lpstr>
      <vt:lpstr>Happiness found in living for God</vt:lpstr>
      <vt:lpstr>Happiness found in living for God</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We Happy?</dc:title>
  <dc:creator>Richard Thetford</dc:creator>
  <cp:keywords/>
  <cp:lastModifiedBy>Richard Thetford</cp:lastModifiedBy>
  <cp:revision>16</cp:revision>
  <dcterms:created xsi:type="dcterms:W3CDTF">2017-06-10T19:17:49Z</dcterms:created>
  <dcterms:modified xsi:type="dcterms:W3CDTF">2017-09-10T18:40:27Z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TC102867499990</vt:lpwstr>
  </property>
</Properties>
</file>