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B40000"/>
    <a:srgbClr val="A40000"/>
    <a:srgbClr val="B80000"/>
    <a:srgbClr val="6FB7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A918F54-3D7B-40D1-A79A-E0419219AE76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543800" cy="962867"/>
          </a:xfrm>
        </p:spPr>
        <p:txBody>
          <a:bodyPr/>
          <a:lstStyle/>
          <a:p>
            <a:pPr algn="ctr"/>
            <a:r>
              <a:rPr lang="en-US" sz="5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Anywhere With </a:t>
            </a:r>
            <a:r>
              <a:rPr lang="en-US" sz="5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Jesus</a:t>
            </a:r>
            <a:endParaRPr lang="en-US" sz="5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3276600"/>
            <a:ext cx="3886200" cy="2667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“Anywhere</a:t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Jesus”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(#390)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B00000"/>
                </a:solidFill>
                <a:latin typeface="Arial" pitchFamily="34" charset="0"/>
                <a:cs typeface="Arial" pitchFamily="34" charset="0"/>
              </a:rPr>
              <a:t>Opening Prayer</a:t>
            </a:r>
            <a:endParaRPr lang="en-US" sz="3200" b="1" dirty="0">
              <a:solidFill>
                <a:srgbClr val="B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109571"/>
            <a:ext cx="4495800" cy="3062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90600" y="3362742"/>
            <a:ext cx="3733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“If anyone serves Me, let him follow Me; and where I am, there My servant will be also. If anyone serves Me, him My Father will honor. “</a:t>
            </a:r>
          </a:p>
          <a:p>
            <a:pPr algn="ct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John 12:26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39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Anywhere With </a:t>
            </a:r>
            <a:r>
              <a:rPr kumimoji="0" lang="en-US" sz="5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Jesus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447800"/>
            <a:ext cx="8077200" cy="609600"/>
          </a:xfrm>
          <a:prstGeom prst="rect">
            <a:avLst/>
          </a:prstGeom>
          <a:noFill/>
          <a:ln w="76200"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14726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Leads Us As Our Shepherd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2514600"/>
            <a:ext cx="3505200" cy="3200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1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10:1-6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10:7-15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8600" y="2362200"/>
            <a:ext cx="4648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“Savior, Like a Shepherd Lead Us”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(#391)</a:t>
            </a:r>
          </a:p>
          <a:p>
            <a:pPr algn="ctr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“Jesus, The Loving Shepherd”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(#272)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39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Anywhere With </a:t>
            </a:r>
            <a:r>
              <a:rPr kumimoji="0" lang="en-US" sz="5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Jesus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447800"/>
            <a:ext cx="8077200" cy="609600"/>
          </a:xfrm>
          <a:prstGeom prst="rect">
            <a:avLst/>
          </a:prstGeom>
          <a:noFill/>
          <a:ln w="76200"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14726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Leads Us Into Truth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2514600"/>
            <a:ext cx="3505200" cy="3200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1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18:28-38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8:31-47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8600" y="2362200"/>
            <a:ext cx="464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“Teach Me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Thy Way”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(#112)</a:t>
            </a:r>
          </a:p>
          <a:p>
            <a:pPr algn="ctr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“Guide Me, O Thou Great Jehovah”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(#117)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39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Anywhere With </a:t>
            </a:r>
            <a:r>
              <a:rPr kumimoji="0" lang="en-US" sz="5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Jesus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447800"/>
            <a:ext cx="8077200" cy="609600"/>
          </a:xfrm>
          <a:prstGeom prst="rect">
            <a:avLst/>
          </a:prstGeom>
          <a:noFill/>
          <a:ln w="76200"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14726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Leads Us Into Righteousness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2514600"/>
            <a:ext cx="3505200" cy="3200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1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John 3:1-10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Titus 2:11-14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2209800"/>
            <a:ext cx="4953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“The Lord’s My Shepherd, I’ll Not Want”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(#375)</a:t>
            </a:r>
          </a:p>
          <a:p>
            <a:pPr algn="ctr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solidFill>
                  <a:srgbClr val="B00000"/>
                </a:solidFill>
                <a:latin typeface="Arial" pitchFamily="34" charset="0"/>
                <a:cs typeface="Arial" pitchFamily="34" charset="0"/>
              </a:rPr>
              <a:t>Lord’s Supper Offered</a:t>
            </a: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“I Gave My Life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For Thee”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(#340)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39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Anywhere With </a:t>
            </a:r>
            <a:r>
              <a:rPr kumimoji="0" lang="en-US" sz="5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Jesus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1447800"/>
            <a:ext cx="8077200" cy="609600"/>
          </a:xfrm>
          <a:prstGeom prst="rect">
            <a:avLst/>
          </a:prstGeom>
          <a:noFill/>
          <a:ln w="76200">
            <a:solidFill>
              <a:srgbClr val="B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147262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 Leads Us Into Heaven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2514600"/>
            <a:ext cx="3505200" cy="32004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1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 3:7-13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Thes</a:t>
            </a:r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4:13-18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220980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“When We All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Get To Heaven”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(#194)</a:t>
            </a:r>
          </a:p>
          <a:p>
            <a:pPr algn="ctr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“We Shall See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King Some Day”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(#532)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39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Anywhere With </a:t>
            </a:r>
            <a:r>
              <a:rPr kumimoji="0" lang="en-US" sz="5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Jesus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1676400"/>
            <a:ext cx="3733800" cy="4114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2319278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INVITATION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“Where He Leads Me”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(#334)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2383810"/>
            <a:ext cx="457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CLOSING</a:t>
            </a: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“Footprints Of Jesus”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(#239)</a:t>
            </a:r>
          </a:p>
          <a:p>
            <a:pPr algn="ctr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B00000"/>
                </a:solidFill>
                <a:latin typeface="Arial" pitchFamily="34" charset="0"/>
                <a:cs typeface="Arial" pitchFamily="34" charset="0"/>
              </a:rPr>
              <a:t>Closing Prayer</a:t>
            </a:r>
            <a:endParaRPr lang="en-US" sz="2800" dirty="0">
              <a:solidFill>
                <a:srgbClr val="B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</TotalTime>
  <Words>167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Anywhere With Jesus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Savior, Guide Me</dc:title>
  <dc:creator>Richard Thetford</dc:creator>
  <cp:lastModifiedBy>Richard Thetford</cp:lastModifiedBy>
  <cp:revision>15</cp:revision>
  <dcterms:created xsi:type="dcterms:W3CDTF">2011-04-03T00:00:55Z</dcterms:created>
  <dcterms:modified xsi:type="dcterms:W3CDTF">2011-09-26T02:20:13Z</dcterms:modified>
</cp:coreProperties>
</file>