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7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3C25-0108-4989-AA4C-BED0581B6EE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B8E3-59CA-4569-BA22-7F1B5A791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02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3C25-0108-4989-AA4C-BED0581B6EE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B8E3-59CA-4569-BA22-7F1B5A791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66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3C25-0108-4989-AA4C-BED0581B6EE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B8E3-59CA-4569-BA22-7F1B5A791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59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3C25-0108-4989-AA4C-BED0581B6EE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B8E3-59CA-4569-BA22-7F1B5A791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02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3C25-0108-4989-AA4C-BED0581B6EE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B8E3-59CA-4569-BA22-7F1B5A791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7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3C25-0108-4989-AA4C-BED0581B6EE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B8E3-59CA-4569-BA22-7F1B5A791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08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3C25-0108-4989-AA4C-BED0581B6EE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B8E3-59CA-4569-BA22-7F1B5A791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46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3C25-0108-4989-AA4C-BED0581B6EE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B8E3-59CA-4569-BA22-7F1B5A791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83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3C25-0108-4989-AA4C-BED0581B6EE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B8E3-59CA-4569-BA22-7F1B5A791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0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3C25-0108-4989-AA4C-BED0581B6EE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B8E3-59CA-4569-BA22-7F1B5A791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82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3C25-0108-4989-AA4C-BED0581B6EE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B8E3-59CA-4569-BA22-7F1B5A791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74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57493C25-0108-4989-AA4C-BED0581B6EE4}" type="datetimeFigureOut">
              <a:rPr lang="en-US" smtClean="0"/>
              <a:pPr/>
              <a:t>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97F5B8E3-59CA-4569-BA22-7F1B5A7918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3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97579E-0311-48A1-ABF9-7EABF59D4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5607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FA9304D-A013-436B-A32B-D5139C98302E}"/>
              </a:ext>
            </a:extLst>
          </p:cNvPr>
          <p:cNvSpPr/>
          <p:nvPr/>
        </p:nvSpPr>
        <p:spPr>
          <a:xfrm>
            <a:off x="2085792" y="2242869"/>
            <a:ext cx="8020416" cy="155275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FD5FE9-3092-4CAB-818F-3720958E5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2867"/>
            <a:ext cx="9144000" cy="127573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Another Year Begins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C19BBA-9A70-4080-B749-0AB05AB25B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6999" y="4209458"/>
            <a:ext cx="6858000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Psalms 65:11-12</a:t>
            </a:r>
          </a:p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James 1:17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4268A0-BBA7-440D-91C1-A0E4D200EA7D}"/>
              </a:ext>
            </a:extLst>
          </p:cNvPr>
          <p:cNvSpPr txBox="1"/>
          <p:nvPr/>
        </p:nvSpPr>
        <p:spPr>
          <a:xfrm>
            <a:off x="-1" y="6556077"/>
            <a:ext cx="1219199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</a:rPr>
              <a:t>Richie Thetford																		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4062277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F4493B-4985-43D5-9159-C9AAAD211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560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00D853-2938-44F5-A661-C5E5D244F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451387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</a:rPr>
              <a:t>The New Year…..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67920-9F8E-44E6-AE20-1DF12137E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600" b="1" dirty="0"/>
              <a:t>Reminds us of our creator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Psalms 100:3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Genesis 1:14-15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0361F3-FE08-4CAC-A307-20C001E71F1E}"/>
              </a:ext>
            </a:extLst>
          </p:cNvPr>
          <p:cNvCxnSpPr/>
          <p:nvPr/>
        </p:nvCxnSpPr>
        <p:spPr>
          <a:xfrm>
            <a:off x="2222741" y="1621766"/>
            <a:ext cx="7349705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EB3ACF2-B9E0-409B-A15D-5676B3F7C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513" y="3364434"/>
            <a:ext cx="5934974" cy="25446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8A495B-17EE-45DD-97AB-2BDA0C4CE086}"/>
              </a:ext>
            </a:extLst>
          </p:cNvPr>
          <p:cNvSpPr txBox="1"/>
          <p:nvPr/>
        </p:nvSpPr>
        <p:spPr>
          <a:xfrm>
            <a:off x="-1" y="6556077"/>
            <a:ext cx="1219199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</a:rPr>
              <a:t>Richie Thetford																		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711950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F4493B-4985-43D5-9159-C9AAAD211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560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00D853-2938-44F5-A661-C5E5D244F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451387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</a:rPr>
              <a:t>The New Year…..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67920-9F8E-44E6-AE20-1DF12137E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600" b="1" dirty="0"/>
              <a:t>Reminds us that Jesus came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 Timothy 1:15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0361F3-FE08-4CAC-A307-20C001E71F1E}"/>
              </a:ext>
            </a:extLst>
          </p:cNvPr>
          <p:cNvCxnSpPr/>
          <p:nvPr/>
        </p:nvCxnSpPr>
        <p:spPr>
          <a:xfrm>
            <a:off x="2222741" y="1621766"/>
            <a:ext cx="7349705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B448ED0-E1CA-4388-B8C3-33B7EBBA7515}"/>
              </a:ext>
            </a:extLst>
          </p:cNvPr>
          <p:cNvSpPr/>
          <p:nvPr/>
        </p:nvSpPr>
        <p:spPr>
          <a:xfrm>
            <a:off x="1524000" y="3141069"/>
            <a:ext cx="9144000" cy="9279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0A0786-2887-4B72-8550-DDC7C2AFD1C0}"/>
              </a:ext>
            </a:extLst>
          </p:cNvPr>
          <p:cNvSpPr txBox="1"/>
          <p:nvPr/>
        </p:nvSpPr>
        <p:spPr>
          <a:xfrm>
            <a:off x="1626376" y="3149898"/>
            <a:ext cx="90416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Segoe UI" panose="020B0502040204020203" pitchFamily="34" charset="0"/>
              </a:rPr>
              <a:t>Jesus’ impact is such that man counts time by</a:t>
            </a:r>
            <a:br>
              <a:rPr lang="en-US" sz="2600" dirty="0">
                <a:latin typeface="Segoe UI" panose="020B0502040204020203" pitchFamily="34" charset="0"/>
              </a:rPr>
            </a:br>
            <a:r>
              <a:rPr lang="en-US" sz="2600" dirty="0">
                <a:latin typeface="Segoe UI" panose="020B0502040204020203" pitchFamily="34" charset="0"/>
              </a:rPr>
              <a:t>referring back to the point when </a:t>
            </a:r>
            <a:r>
              <a:rPr lang="en-US" sz="2600" b="1" dirty="0">
                <a:latin typeface="Segoe UI" panose="020B0502040204020203" pitchFamily="34" charset="0"/>
              </a:rPr>
              <a:t>He came </a:t>
            </a:r>
            <a:r>
              <a:rPr lang="en-US" sz="2600" dirty="0">
                <a:latin typeface="Segoe UI" panose="020B0502040204020203" pitchFamily="34" charset="0"/>
              </a:rPr>
              <a:t>in the flesh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56084F-AEDF-4E1B-89B6-875FE9DBE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819" y="4069011"/>
            <a:ext cx="4494362" cy="20617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98D944-F487-4A92-A67A-28FF425F9181}"/>
              </a:ext>
            </a:extLst>
          </p:cNvPr>
          <p:cNvSpPr txBox="1"/>
          <p:nvPr/>
        </p:nvSpPr>
        <p:spPr>
          <a:xfrm>
            <a:off x="-1" y="6556077"/>
            <a:ext cx="1219199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</a:rPr>
              <a:t>Richie Thetford																		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429606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F4493B-4985-43D5-9159-C9AAAD211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560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00D853-2938-44F5-A661-C5E5D244F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451387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</a:rPr>
              <a:t>The New Year…..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67920-9F8E-44E6-AE20-1DF12137E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600" b="1" dirty="0"/>
              <a:t>Reminds us of God’s mercy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Acts 17:30-31</a:t>
            </a:r>
          </a:p>
          <a:p>
            <a:pPr>
              <a:lnSpc>
                <a:spcPct val="100000"/>
              </a:lnSpc>
            </a:pPr>
            <a:r>
              <a:rPr lang="en-US" sz="3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John 12:48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 Thessalonians 1:6-8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 Peter 3:9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0361F3-FE08-4CAC-A307-20C001E71F1E}"/>
              </a:ext>
            </a:extLst>
          </p:cNvPr>
          <p:cNvCxnSpPr/>
          <p:nvPr/>
        </p:nvCxnSpPr>
        <p:spPr>
          <a:xfrm>
            <a:off x="2222741" y="1621766"/>
            <a:ext cx="7349705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7DB4DFE-C8B5-4541-94C9-0C8ED77A4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665" y="2491916"/>
            <a:ext cx="5273673" cy="33190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9AC0CB-5ECB-4C4E-AF6D-C156308FAB21}"/>
              </a:ext>
            </a:extLst>
          </p:cNvPr>
          <p:cNvSpPr txBox="1"/>
          <p:nvPr/>
        </p:nvSpPr>
        <p:spPr>
          <a:xfrm>
            <a:off x="-1" y="6556077"/>
            <a:ext cx="1219199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</a:rPr>
              <a:t>Richie Thetford																		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854233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F4493B-4985-43D5-9159-C9AAAD211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560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00D853-2938-44F5-A661-C5E5D244F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451387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</a:rPr>
              <a:t>The New Year…..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67920-9F8E-44E6-AE20-1DF12137E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600" b="1" dirty="0"/>
              <a:t>Reminds us of new opportunities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 Peter 3:18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 Thessalonians 5:14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 Thessalonians 5:17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Mark 16:15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0361F3-FE08-4CAC-A307-20C001E71F1E}"/>
              </a:ext>
            </a:extLst>
          </p:cNvPr>
          <p:cNvCxnSpPr/>
          <p:nvPr/>
        </p:nvCxnSpPr>
        <p:spPr>
          <a:xfrm>
            <a:off x="2222741" y="1621766"/>
            <a:ext cx="7349705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D216A74-6ADB-453A-9401-C15AEA643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430" y="2429093"/>
            <a:ext cx="5171563" cy="34314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E9B64A-7C97-4417-81DC-96FFB78DAE6D}"/>
              </a:ext>
            </a:extLst>
          </p:cNvPr>
          <p:cNvSpPr txBox="1"/>
          <p:nvPr/>
        </p:nvSpPr>
        <p:spPr>
          <a:xfrm>
            <a:off x="-1" y="6556077"/>
            <a:ext cx="1219199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</a:rPr>
              <a:t>Richie Thetford																		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582938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F4493B-4985-43D5-9159-C9AAAD211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560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00D853-2938-44F5-A661-C5E5D244F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451387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67920-9F8E-44E6-AE20-1DF12137E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600" b="1" dirty="0"/>
              <a:t>God has not promised us another year</a:t>
            </a:r>
          </a:p>
          <a:p>
            <a:pPr>
              <a:lnSpc>
                <a:spcPct val="100000"/>
              </a:lnSpc>
            </a:pPr>
            <a:endParaRPr lang="en-US" sz="3600" b="1" dirty="0"/>
          </a:p>
          <a:p>
            <a:pPr>
              <a:lnSpc>
                <a:spcPct val="100000"/>
              </a:lnSpc>
            </a:pPr>
            <a:endParaRPr lang="en-US" sz="3600" b="1" dirty="0"/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 Corinthians 6:2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0361F3-FE08-4CAC-A307-20C001E71F1E}"/>
              </a:ext>
            </a:extLst>
          </p:cNvPr>
          <p:cNvCxnSpPr/>
          <p:nvPr/>
        </p:nvCxnSpPr>
        <p:spPr>
          <a:xfrm>
            <a:off x="2222741" y="1621766"/>
            <a:ext cx="7349705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6747FB-4EE4-4D15-9AAE-D9ECAAA8C5A5}"/>
              </a:ext>
            </a:extLst>
          </p:cNvPr>
          <p:cNvSpPr/>
          <p:nvPr/>
        </p:nvSpPr>
        <p:spPr>
          <a:xfrm>
            <a:off x="1524000" y="2674190"/>
            <a:ext cx="9144000" cy="95753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  <a:latin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B70733-91EE-4824-9A95-27AA6AA9FFEC}"/>
              </a:ext>
            </a:extLst>
          </p:cNvPr>
          <p:cNvSpPr txBox="1"/>
          <p:nvPr/>
        </p:nvSpPr>
        <p:spPr>
          <a:xfrm>
            <a:off x="1524000" y="282413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Put God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FIRST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in our lives this year!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5C0DB3-FB5F-429B-ADBF-5B5B86D38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592" y="3680398"/>
            <a:ext cx="3058784" cy="2294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B84E68-0CD2-4698-AFD2-F4D56B6C3629}"/>
              </a:ext>
            </a:extLst>
          </p:cNvPr>
          <p:cNvSpPr txBox="1"/>
          <p:nvPr/>
        </p:nvSpPr>
        <p:spPr>
          <a:xfrm>
            <a:off x="-1" y="6556077"/>
            <a:ext cx="1219199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</a:rPr>
              <a:t>Richie Thetford																		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924172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269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Segoe UI</vt:lpstr>
      <vt:lpstr>Segoe UI Semibold</vt:lpstr>
      <vt:lpstr>Office Theme</vt:lpstr>
      <vt:lpstr>Another Year Begins</vt:lpstr>
      <vt:lpstr>The New Year…..</vt:lpstr>
      <vt:lpstr>The New Year…..</vt:lpstr>
      <vt:lpstr>The New Year…..</vt:lpstr>
      <vt:lpstr>The New Year…..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Another Year Begins</dc:title>
  <dc:creator>Richard Thetford</dc:creator>
  <cp:lastModifiedBy>Richard Thetford</cp:lastModifiedBy>
  <cp:revision>13</cp:revision>
  <dcterms:created xsi:type="dcterms:W3CDTF">2017-08-14T19:55:56Z</dcterms:created>
  <dcterms:modified xsi:type="dcterms:W3CDTF">2024-01-08T05:27:00Z</dcterms:modified>
</cp:coreProperties>
</file>