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79"/>
    <a:srgbClr val="FFE2B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A9F6-9555-49DA-A0AD-B272C27A5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DFF27-8AD5-4865-B3ED-20E2C56E1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06419-9D80-4D6C-BCFF-536ABF62B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B7E6C-4E82-410E-AC26-3A5FFF74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BBF9C-3298-4A37-B7DD-B92EF76D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4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CA02D-28C7-4C44-A2AF-B422D1781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A61760-A8B9-402B-9080-2B84B5792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2E341-9A8C-4052-912F-32322467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4A638-50C6-4C5F-8AD1-4557B02F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FE560-84EC-4CEC-8EB6-74A09E2CB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41E43F-221A-4FA8-B3A1-0D71BDA116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92BA2-379A-45F7-AACF-37464D202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9E78F-F273-42F9-B6A3-8C37A63FC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409BB-F9A5-47FD-B751-C160ED99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662D1-D641-4D22-A13B-EABB46A63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9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BCC32-6DDA-4E5C-A59C-29D23375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56E00-0A32-4859-875D-FF564EBA2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DE963-F408-4E93-901B-7DCD749E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EA3A7-E9A9-4CCF-B022-14F3D8D6D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007F9-C4FC-4318-A5C7-D76F35B6B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3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1E6F1-AD19-4415-9FF9-FD7BA8162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4614A-6EFB-4E1A-8123-45185D29D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8C9E4-4257-4B82-9A6F-A9AD54548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41CA4-9E39-415B-A85A-D9CA0A38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ED6AD-06A4-463C-BF13-4B232DA5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6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7C1FC-3E62-4C24-9AA4-25A535071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3E73E-7189-4FE5-A122-FDBCF1268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F0049D-7F1F-4857-81DE-511C6A5D6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A049E-5F83-4AD9-8017-707113045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BD970-213C-47D4-B198-10D245CB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8C595-C631-4D54-AEF0-ED1D1F271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17087-9B67-4F4D-81A7-99936BD7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3D6E5-22E9-4361-A045-008295B64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74A046-22D5-4091-96E3-1E2B2E975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5D491-F06C-406C-BA5D-B637C36A8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043B94-8EA6-42B6-AD01-79E888BF4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D3C94A-6FA8-40EB-8BF8-3B839266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E20548-6C30-4604-A0ED-5C187603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03FB18-D138-42C4-9593-45C78BAD9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2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79343-B718-462A-95CD-839D3D23F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841D58-5F80-46C5-B0E5-0C2F668F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B6350-ED58-4142-BA4D-74EE4AFA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52E87-A762-4E1C-AD83-D50C8D99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5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FFC01B-5DFA-4AC7-9D0E-866083D9B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403780-3F3F-4AD8-8910-8FACA1CE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6BDB2-1B31-480E-8CB2-74E38306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88322-B14F-4779-96E2-B337C2C13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5B28A-A674-40C9-BFBE-7CF0C78DF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6E983-D7A1-4AF5-B8F6-ADBB5D47E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32C1D-F9D7-4C6E-BF44-0441A80F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CE891-1E8C-406D-831F-A3971A8A1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8DF11-E0C4-465E-B7D2-87E965F7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3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6DB90-A446-451A-872C-B040E2CAC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B55D5D-787F-41B2-9B94-7AA9E60CD4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7F9E0-D208-45EB-8812-14E358CBE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011251-AC66-4F75-8D30-BB325CB0B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0DA26-A0EF-4CBB-8198-4CEF1E9F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E7EDD-4850-43A2-916D-EC35A387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9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F5C3DE-E046-488F-AB73-0654A99C3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7DC2B-55F1-4447-97C9-687AAEEF2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4D59D-38E3-4FB3-8CE5-69D9119F4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E7D94-C843-4004-9110-4EF69193104B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79CF0-07A0-456B-B7BD-C4500B332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F29D9-482C-42DE-ACF2-883AAB08F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C3E37-BF5C-45A2-9072-C92C763A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6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ED71EB-FE82-4F94-A1F8-5DEA5280B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605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5E5799-9402-46A6-9BAB-205857798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3887" y="5681371"/>
            <a:ext cx="3604334" cy="686864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Roboto" panose="02000000000000000000" pitchFamily="2" charset="0"/>
              </a:rPr>
              <a:t>Acts 26:24-32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FA6CF9-81F0-4E51-8A79-614EC7469998}"/>
              </a:ext>
            </a:extLst>
          </p:cNvPr>
          <p:cNvSpPr txBox="1"/>
          <p:nvPr/>
        </p:nvSpPr>
        <p:spPr>
          <a:xfrm>
            <a:off x="0" y="655172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a typeface="Roboto" panose="02000000000000000000" pitchFamily="2" charset="0"/>
              </a:rPr>
              <a:t>Richie Thetford						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9781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FE70F4-E996-4AE6-8D9C-6DD959E71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2A276-C38F-41AA-94FC-BDD01ED14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50" y="160934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Paul’s Persuasion of Agrippa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392B9-500F-4674-9CF9-43B377EC3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3" y="1624621"/>
            <a:ext cx="11372295" cy="4552342"/>
          </a:xfrm>
        </p:spPr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To become a Christian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Acts 11:26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John 3:5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Romans 6:3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1 Corinthians 12:13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Mark 16:16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Acts 2:38; 22:16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John 3:16-17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A4D41A-AAB5-4CB7-B34C-4AC207BABA54}"/>
              </a:ext>
            </a:extLst>
          </p:cNvPr>
          <p:cNvSpPr/>
          <p:nvPr/>
        </p:nvSpPr>
        <p:spPr>
          <a:xfrm>
            <a:off x="0" y="0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21B245-0B0B-406D-8E48-567E0EF7F6E3}"/>
              </a:ext>
            </a:extLst>
          </p:cNvPr>
          <p:cNvSpPr/>
          <p:nvPr/>
        </p:nvSpPr>
        <p:spPr>
          <a:xfrm>
            <a:off x="12014446" y="1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3B4628-9716-4BF2-90E7-D4AC6641BC03}"/>
              </a:ext>
            </a:extLst>
          </p:cNvPr>
          <p:cNvSpPr/>
          <p:nvPr/>
        </p:nvSpPr>
        <p:spPr>
          <a:xfrm>
            <a:off x="0" y="0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28992B-1CF0-4A0E-ABB3-F5532D5A1667}"/>
              </a:ext>
            </a:extLst>
          </p:cNvPr>
          <p:cNvSpPr txBox="1"/>
          <p:nvPr/>
        </p:nvSpPr>
        <p:spPr>
          <a:xfrm>
            <a:off x="0" y="655172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                              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F88F63-161E-4D54-8533-359381574730}"/>
              </a:ext>
            </a:extLst>
          </p:cNvPr>
          <p:cNvSpPr/>
          <p:nvPr/>
        </p:nvSpPr>
        <p:spPr>
          <a:xfrm>
            <a:off x="-1" y="6399304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D6FAF7-0989-4BE6-9FEB-711E9B908161}"/>
              </a:ext>
            </a:extLst>
          </p:cNvPr>
          <p:cNvCxnSpPr/>
          <p:nvPr/>
        </p:nvCxnSpPr>
        <p:spPr>
          <a:xfrm>
            <a:off x="399494" y="1393798"/>
            <a:ext cx="11372295" cy="0"/>
          </a:xfrm>
          <a:prstGeom prst="line">
            <a:avLst/>
          </a:prstGeom>
          <a:ln w="38100">
            <a:solidFill>
              <a:srgbClr val="FFC9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F1A88841-029C-4E4A-BCD9-6E6338EF10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033" y="1550814"/>
            <a:ext cx="6258756" cy="41636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914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FE70F4-E996-4AE6-8D9C-6DD959E71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2A276-C38F-41AA-94FC-BDD01ED14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50" y="160934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Persuaded to Become a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392B9-500F-4674-9CF9-43B377EC3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3" y="1624621"/>
            <a:ext cx="11372295" cy="455234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Because of the terror of the Lord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2 Corinthians 5:11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Romans 1:27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Luke 12:4-5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To gain eternal life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Revelation 21:1-4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Gratitude to God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1 John 4:10, 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A4D41A-AAB5-4CB7-B34C-4AC207BABA54}"/>
              </a:ext>
            </a:extLst>
          </p:cNvPr>
          <p:cNvSpPr/>
          <p:nvPr/>
        </p:nvSpPr>
        <p:spPr>
          <a:xfrm>
            <a:off x="0" y="0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21B245-0B0B-406D-8E48-567E0EF7F6E3}"/>
              </a:ext>
            </a:extLst>
          </p:cNvPr>
          <p:cNvSpPr/>
          <p:nvPr/>
        </p:nvSpPr>
        <p:spPr>
          <a:xfrm>
            <a:off x="12014446" y="1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3B4628-9716-4BF2-90E7-D4AC6641BC03}"/>
              </a:ext>
            </a:extLst>
          </p:cNvPr>
          <p:cNvSpPr/>
          <p:nvPr/>
        </p:nvSpPr>
        <p:spPr>
          <a:xfrm>
            <a:off x="0" y="0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28992B-1CF0-4A0E-ABB3-F5532D5A1667}"/>
              </a:ext>
            </a:extLst>
          </p:cNvPr>
          <p:cNvSpPr txBox="1"/>
          <p:nvPr/>
        </p:nvSpPr>
        <p:spPr>
          <a:xfrm>
            <a:off x="0" y="655172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                              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F88F63-161E-4D54-8533-359381574730}"/>
              </a:ext>
            </a:extLst>
          </p:cNvPr>
          <p:cNvSpPr/>
          <p:nvPr/>
        </p:nvSpPr>
        <p:spPr>
          <a:xfrm>
            <a:off x="-1" y="6399304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D6FAF7-0989-4BE6-9FEB-711E9B908161}"/>
              </a:ext>
            </a:extLst>
          </p:cNvPr>
          <p:cNvCxnSpPr/>
          <p:nvPr/>
        </p:nvCxnSpPr>
        <p:spPr>
          <a:xfrm>
            <a:off x="399494" y="1393798"/>
            <a:ext cx="11372295" cy="0"/>
          </a:xfrm>
          <a:prstGeom prst="line">
            <a:avLst/>
          </a:prstGeom>
          <a:ln w="38100">
            <a:solidFill>
              <a:srgbClr val="FFC9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5CEF4CC-2858-4990-B15D-B6158CA03A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917" y="1515052"/>
            <a:ext cx="5814872" cy="44141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83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FE70F4-E996-4AE6-8D9C-6DD959E71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2A276-C38F-41AA-94FC-BDD01ED14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50" y="160934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Why Not Become a Christian?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392B9-500F-4674-9CF9-43B377EC3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3" y="1624621"/>
            <a:ext cx="11372295" cy="455234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Love of the world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1 John 2:15-17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Matthew 7:13-14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Procrastination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Acts 24:25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Joshua 24:15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A4D41A-AAB5-4CB7-B34C-4AC207BABA54}"/>
              </a:ext>
            </a:extLst>
          </p:cNvPr>
          <p:cNvSpPr/>
          <p:nvPr/>
        </p:nvSpPr>
        <p:spPr>
          <a:xfrm>
            <a:off x="0" y="0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21B245-0B0B-406D-8E48-567E0EF7F6E3}"/>
              </a:ext>
            </a:extLst>
          </p:cNvPr>
          <p:cNvSpPr/>
          <p:nvPr/>
        </p:nvSpPr>
        <p:spPr>
          <a:xfrm>
            <a:off x="12014446" y="1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3B4628-9716-4BF2-90E7-D4AC6641BC03}"/>
              </a:ext>
            </a:extLst>
          </p:cNvPr>
          <p:cNvSpPr/>
          <p:nvPr/>
        </p:nvSpPr>
        <p:spPr>
          <a:xfrm>
            <a:off x="0" y="0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28992B-1CF0-4A0E-ABB3-F5532D5A1667}"/>
              </a:ext>
            </a:extLst>
          </p:cNvPr>
          <p:cNvSpPr txBox="1"/>
          <p:nvPr/>
        </p:nvSpPr>
        <p:spPr>
          <a:xfrm>
            <a:off x="0" y="655172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                              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F88F63-161E-4D54-8533-359381574730}"/>
              </a:ext>
            </a:extLst>
          </p:cNvPr>
          <p:cNvSpPr/>
          <p:nvPr/>
        </p:nvSpPr>
        <p:spPr>
          <a:xfrm>
            <a:off x="-1" y="6399304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D6FAF7-0989-4BE6-9FEB-711E9B908161}"/>
              </a:ext>
            </a:extLst>
          </p:cNvPr>
          <p:cNvCxnSpPr/>
          <p:nvPr/>
        </p:nvCxnSpPr>
        <p:spPr>
          <a:xfrm>
            <a:off x="399494" y="1393798"/>
            <a:ext cx="11372295" cy="0"/>
          </a:xfrm>
          <a:prstGeom prst="line">
            <a:avLst/>
          </a:prstGeom>
          <a:ln w="38100">
            <a:solidFill>
              <a:srgbClr val="FFC9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6E08E31E-2A02-4C31-9F3D-FB5B2BFD44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682" y="1483168"/>
            <a:ext cx="6596105" cy="44014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1512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FE70F4-E996-4AE6-8D9C-6DD959E71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2A276-C38F-41AA-94FC-BDD01ED14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50" y="160934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Almost is Not Enough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392B9-500F-4674-9CF9-43B377EC3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3" y="1624621"/>
            <a:ext cx="11372295" cy="455234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Rich young ruler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Mark 10:17-22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Foolish Virgins</a:t>
            </a:r>
          </a:p>
          <a:p>
            <a:pPr lvl="1"/>
            <a:r>
              <a:rPr lang="en-US" sz="3400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Medium" panose="02000000000000000000" pitchFamily="2" charset="0"/>
              </a:rPr>
              <a:t>Matthew 25:1-13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A4D41A-AAB5-4CB7-B34C-4AC207BABA54}"/>
              </a:ext>
            </a:extLst>
          </p:cNvPr>
          <p:cNvSpPr/>
          <p:nvPr/>
        </p:nvSpPr>
        <p:spPr>
          <a:xfrm>
            <a:off x="0" y="0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21B245-0B0B-406D-8E48-567E0EF7F6E3}"/>
              </a:ext>
            </a:extLst>
          </p:cNvPr>
          <p:cNvSpPr/>
          <p:nvPr/>
        </p:nvSpPr>
        <p:spPr>
          <a:xfrm>
            <a:off x="12014446" y="1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3B4628-9716-4BF2-90E7-D4AC6641BC03}"/>
              </a:ext>
            </a:extLst>
          </p:cNvPr>
          <p:cNvSpPr/>
          <p:nvPr/>
        </p:nvSpPr>
        <p:spPr>
          <a:xfrm>
            <a:off x="0" y="0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28992B-1CF0-4A0E-ABB3-F5532D5A1667}"/>
              </a:ext>
            </a:extLst>
          </p:cNvPr>
          <p:cNvSpPr txBox="1"/>
          <p:nvPr/>
        </p:nvSpPr>
        <p:spPr>
          <a:xfrm>
            <a:off x="0" y="655172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                              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F88F63-161E-4D54-8533-359381574730}"/>
              </a:ext>
            </a:extLst>
          </p:cNvPr>
          <p:cNvSpPr/>
          <p:nvPr/>
        </p:nvSpPr>
        <p:spPr>
          <a:xfrm>
            <a:off x="-1" y="6399304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D6FAF7-0989-4BE6-9FEB-711E9B908161}"/>
              </a:ext>
            </a:extLst>
          </p:cNvPr>
          <p:cNvCxnSpPr/>
          <p:nvPr/>
        </p:nvCxnSpPr>
        <p:spPr>
          <a:xfrm>
            <a:off x="399494" y="1393798"/>
            <a:ext cx="11372295" cy="0"/>
          </a:xfrm>
          <a:prstGeom prst="line">
            <a:avLst/>
          </a:prstGeom>
          <a:ln w="38100">
            <a:solidFill>
              <a:srgbClr val="FFC9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7CBD3E9-2E4E-41C7-A7FC-F735E8756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750" y="1481976"/>
            <a:ext cx="7637757" cy="42970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6624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FE70F4-E996-4AE6-8D9C-6DD959E71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2A276-C38F-41AA-94FC-BDD01ED14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50" y="160934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C9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392B9-500F-4674-9CF9-43B377EC3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3" y="1624621"/>
            <a:ext cx="11372295" cy="5592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</a:rPr>
              <a:t>We only have this moment!</a:t>
            </a:r>
            <a:endParaRPr lang="en-US" sz="3600" dirty="0">
              <a:solidFill>
                <a:srgbClr val="FFC97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Roboto Medium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A4D41A-AAB5-4CB7-B34C-4AC207BABA54}"/>
              </a:ext>
            </a:extLst>
          </p:cNvPr>
          <p:cNvSpPr/>
          <p:nvPr/>
        </p:nvSpPr>
        <p:spPr>
          <a:xfrm>
            <a:off x="0" y="0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21B245-0B0B-406D-8E48-567E0EF7F6E3}"/>
              </a:ext>
            </a:extLst>
          </p:cNvPr>
          <p:cNvSpPr/>
          <p:nvPr/>
        </p:nvSpPr>
        <p:spPr>
          <a:xfrm>
            <a:off x="12014446" y="1"/>
            <a:ext cx="177553" cy="6857999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3B4628-9716-4BF2-90E7-D4AC6641BC03}"/>
              </a:ext>
            </a:extLst>
          </p:cNvPr>
          <p:cNvSpPr/>
          <p:nvPr/>
        </p:nvSpPr>
        <p:spPr>
          <a:xfrm>
            <a:off x="0" y="0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28992B-1CF0-4A0E-ABB3-F5532D5A1667}"/>
              </a:ext>
            </a:extLst>
          </p:cNvPr>
          <p:cNvSpPr txBox="1"/>
          <p:nvPr/>
        </p:nvSpPr>
        <p:spPr>
          <a:xfrm>
            <a:off x="0" y="655172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                              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F88F63-161E-4D54-8533-359381574730}"/>
              </a:ext>
            </a:extLst>
          </p:cNvPr>
          <p:cNvSpPr/>
          <p:nvPr/>
        </p:nvSpPr>
        <p:spPr>
          <a:xfrm>
            <a:off x="-1" y="6399304"/>
            <a:ext cx="12126897" cy="150920"/>
          </a:xfrm>
          <a:prstGeom prst="rect">
            <a:avLst/>
          </a:prstGeom>
          <a:solidFill>
            <a:srgbClr val="FFC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D6FAF7-0989-4BE6-9FEB-711E9B908161}"/>
              </a:ext>
            </a:extLst>
          </p:cNvPr>
          <p:cNvCxnSpPr/>
          <p:nvPr/>
        </p:nvCxnSpPr>
        <p:spPr>
          <a:xfrm>
            <a:off x="399494" y="1393798"/>
            <a:ext cx="11372295" cy="0"/>
          </a:xfrm>
          <a:prstGeom prst="line">
            <a:avLst/>
          </a:prstGeom>
          <a:ln w="38100">
            <a:solidFill>
              <a:srgbClr val="FFC9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EAE0C99-63BC-44CB-913D-B97AE2CCEAD4}"/>
              </a:ext>
            </a:extLst>
          </p:cNvPr>
          <p:cNvSpPr txBox="1"/>
          <p:nvPr/>
        </p:nvSpPr>
        <p:spPr>
          <a:xfrm>
            <a:off x="420211" y="2343697"/>
            <a:ext cx="1135157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  <a:t>“Come to Me, all </a:t>
            </a:r>
            <a:r>
              <a:rPr lang="en-US" sz="3000" i="1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  <a:t>you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  <a:t> who labor and are heavy laden, and I will</a:t>
            </a:r>
            <a:b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</a:b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  <a:t>give you rest. Take My yoke upon you and learn from Me,</a:t>
            </a:r>
            <a:b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</a:b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  <a:t>for I am gentle and lowly in heart, and you will find rest for your souls.</a:t>
            </a:r>
            <a:b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</a:b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  <a:t>For My yoke </a:t>
            </a:r>
            <a:r>
              <a:rPr lang="en-US" sz="3000" i="1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  <a:t>is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Roboto Light" panose="02000000000000000000" pitchFamily="2" charset="0"/>
              </a:rPr>
              <a:t> easy and My burden is light.”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Roboto Medium" panose="02000000000000000000" pitchFamily="2" charset="0"/>
              </a:rPr>
              <a:t>Matthew 11:28-30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1343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129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Acts 26:24-32</vt:lpstr>
      <vt:lpstr>Paul’s Persuasion of Agrippa</vt:lpstr>
      <vt:lpstr>Persuaded to Become a Christian</vt:lpstr>
      <vt:lpstr>Why Not Become a Christian?</vt:lpstr>
      <vt:lpstr>Almost is Not Enough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Acts 26:24-32</dc:title>
  <dc:creator>Richard Thetford</dc:creator>
  <cp:lastModifiedBy>Richard Thetford</cp:lastModifiedBy>
  <cp:revision>12</cp:revision>
  <dcterms:created xsi:type="dcterms:W3CDTF">2018-10-31T21:16:49Z</dcterms:created>
  <dcterms:modified xsi:type="dcterms:W3CDTF">2019-03-10T18:31:09Z</dcterms:modified>
</cp:coreProperties>
</file>