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1" d="100"/>
          <a:sy n="91" d="100"/>
        </p:scale>
        <p:origin x="79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66E8FC-986B-4B02-BCA9-B24D50D4D062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56AF50-BA86-4181-A4E1-FC6C1C56D0E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35651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5BCE3-6322-4E29-9727-B2D2C08AAC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1A00789-4D2D-4ABC-9F8A-1F9D4069EB5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2062629-1FB6-4BE2-9FAA-D71B2E6B37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9947CF-260E-489A-9082-67E499908F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D88224B-543F-4A54-A6D8-C6B326580A0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4517753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7DFDB6-987D-4EBF-AD43-C557FBA566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7B5798B-8727-4BA4-AF5C-B41D935D58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F1B30-3718-42CF-8765-4EF428413B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8430CE5-7CD3-4FC3-B3C4-2F1843F09A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B3F891A-B8AF-4742-87A7-0F22CD68DD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81498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6AE3A5-920A-42D0-BB90-3CDCCC39EE6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88A78F8-5DAD-4686-A54C-585134972F9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5450D-B2FC-4923-ACB6-9F220F3B52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65D80-12FF-45CA-BDEF-DCD8A9961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8E8D97-6997-48BD-BB6D-0D239A51D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626541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95E147-619D-4D72-B291-65B974CC9CE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74861-E471-46F4-B093-84D0BFC67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5DCA060-518D-4C5C-A835-80B0FBA93E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DFCF3AA-85B5-4EF2-A618-F3AE7BB6D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CC6700-34C5-47E3-B903-081B298E83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354928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646955-3665-4661-81B9-E8E392BBE1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C7DBEFB-AAEA-4333-A9DB-3A1D3E8BF6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D70E16-A9B3-4072-BE21-9ED6637754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1D77A61-5AEB-4816-B4B9-CF0200F1DF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4833BF-EC45-4D16-BB01-A4280E69E3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9193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AAB736-7B96-4ED4-8AE5-C6432588702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07F30C-E9AE-4DFF-8321-6020202A2E3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19772E-F3C4-4D6E-B4EB-079E8EF457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AD4295-6A3B-4C19-9FD3-3B7B19A4FD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631A081-1744-46C7-A4F0-019103A264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71F69E4-7AC5-4FF5-BFD1-6F400B662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52126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40C1F85-9C4C-4CA3-8CAE-D5455FBD7C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6BFD639-D1F3-4837-80CF-CE10CC6478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436F6DD-7667-4C0B-B57A-0122E692CD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D7316951-C18D-44C9-A0B7-1A1D6AF8FE7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539ED10E-953B-4CE6-A329-AA74E54C5DD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5A7CF68-105F-4757-B52A-0DCF1B4441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6586701-AC41-46E2-916D-050EDA47BE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4DF687F3-9D0A-4804-A8FD-7482B04F03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64018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8CE42-9F02-48A0-90AB-45CEAD4F47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7A268B8-F480-4FD6-BC1A-B6A63F6EDD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D9376-8606-4CA2-A3C7-3752D40E92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7D4D6A7C-227E-4D39-8683-1FD94622C8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412561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C6EBE4B-E1E9-4EA6-BAFA-CAC42CDAC6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FBBB302-5C5D-4BF1-AB9C-640B5FEDAD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34601E3-76B7-4D69-BCBB-AB8BBCFF76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99339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5A75AB-575B-4A0D-925F-B977375DE2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B949538-FC36-43C6-82FF-97B67D24EC4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423783-B107-427C-A3C6-92ECB714D07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CBF726E-51A0-45BD-B8AA-8082D74B52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7993F33-E927-410B-A084-AC90F90B66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7D6F74E-D96E-4DFA-B694-E4BBB55567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231097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F6598B1-FD7D-4C39-A892-63A5D1AF47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A9F936-7C22-4367-9E1E-3AEDA5D2FA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B2DE0E4-31EC-476E-9C6A-008EF480E8E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5E324D4-3A76-4FCF-A4C8-88DFE32BCC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97AD054-0E36-4EB8-BCC0-A076B2B17D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C4438F9-0617-42B8-96EA-A1F55941E16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5628886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4DAA734-BE9E-40C7-A228-164E88CB60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99DC11F-20BF-41D8-AF0A-3787B4F7DC9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BB98091-57EF-46A3-964A-398F824F02E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E28DE73-312F-4AED-9A43-10CC19037D3B}" type="datetimeFigureOut">
              <a:rPr lang="en-US" smtClean="0"/>
              <a:t>11/27/2022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BDCC23-12A9-415B-A1C8-3D080B789E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7A66ED-B64B-4851-95F0-7351CAC4BB0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86BB6C-7186-42E8-A50D-E6BAD87606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8475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libri" panose="020F050202020403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ok open on a table&#10;&#10;Description automatically generated with medium confidence">
            <a:extLst>
              <a:ext uri="{FF2B5EF4-FFF2-40B4-BE49-F238E27FC236}">
                <a16:creationId xmlns:a16="http://schemas.microsoft.com/office/drawing/2014/main" id="{9E70770F-4AE5-46F1-9CAC-E1E891AB9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B09C78-1657-44D9-8C0A-82B4A4900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48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All Authority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8439E-BD5D-41B0-AEBC-553245AC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1023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Matthew 28:18-20</a:t>
            </a:r>
          </a:p>
          <a:p>
            <a:r>
              <a:rPr lang="en-US" sz="3600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Matthew 21:23-27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66B96-CD92-495F-B28D-FD22E64C36F3}"/>
              </a:ext>
            </a:extLst>
          </p:cNvPr>
          <p:cNvSpPr txBox="1"/>
          <p:nvPr/>
        </p:nvSpPr>
        <p:spPr>
          <a:xfrm>
            <a:off x="0" y="6578083"/>
            <a:ext cx="12192000" cy="276999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2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941740913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n open book on a table&#10;&#10;Description automatically generated with low confidence">
            <a:extLst>
              <a:ext uri="{FF2B5EF4-FFF2-40B4-BE49-F238E27FC236}">
                <a16:creationId xmlns:a16="http://schemas.microsoft.com/office/drawing/2014/main" id="{BF646BF3-9203-4115-BAF8-0252413C6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780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F9E6CA-B51C-4415-9886-690E88A60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57" y="1492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Jesus Has All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EE0D-7E7E-4BE1-90A7-6CBD2F61D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57" y="1355415"/>
            <a:ext cx="11749392" cy="3751606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Established early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Matthew 7:29; Mark 2:1-12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Preached by the early Christians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Acts 2:32-36; 4:7-12; Philippians 2:9-11</a:t>
            </a:r>
          </a:p>
          <a:p>
            <a:pPr>
              <a:lnSpc>
                <a:spcPct val="10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Must be accepted</a:t>
            </a:r>
          </a:p>
          <a:p>
            <a:pPr lvl="1">
              <a:lnSpc>
                <a:spcPct val="10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John 8:24</a:t>
            </a:r>
          </a:p>
          <a:p>
            <a:pPr lvl="1"/>
            <a:endParaRPr lang="en-US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B04A78-DEE0-4F51-9F5A-F9427F6F32F3}"/>
              </a:ext>
            </a:extLst>
          </p:cNvPr>
          <p:cNvSpPr txBox="1"/>
          <p:nvPr/>
        </p:nvSpPr>
        <p:spPr>
          <a:xfrm>
            <a:off x="0" y="657808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81884950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n open book on a table&#10;&#10;Description automatically generated with low confidence">
            <a:extLst>
              <a:ext uri="{FF2B5EF4-FFF2-40B4-BE49-F238E27FC236}">
                <a16:creationId xmlns:a16="http://schemas.microsoft.com/office/drawing/2014/main" id="{BF646BF3-9203-4115-BAF8-0252413C6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780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F9E6CA-B51C-4415-9886-690E88A60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57" y="1492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A Departure From Authority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EE0D-7E7E-4BE1-90A7-6CBD2F61D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57" y="1355415"/>
            <a:ext cx="11749392" cy="3751606"/>
          </a:xfrm>
        </p:spPr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Jesus prophesied there would be a departure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Many will not accept Christ’s authority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Matthew 24:4-5, 9-13; 1 Timothy 4:1-3; 2 Peter 2:1-3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Departure continues to exist today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3 John 9-11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B04A78-DEE0-4F51-9F5A-F9427F6F32F3}"/>
              </a:ext>
            </a:extLst>
          </p:cNvPr>
          <p:cNvSpPr txBox="1"/>
          <p:nvPr/>
        </p:nvSpPr>
        <p:spPr>
          <a:xfrm>
            <a:off x="0" y="657808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4156286389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An open book on a table&#10;&#10;Description automatically generated with low confidence">
            <a:extLst>
              <a:ext uri="{FF2B5EF4-FFF2-40B4-BE49-F238E27FC236}">
                <a16:creationId xmlns:a16="http://schemas.microsoft.com/office/drawing/2014/main" id="{BF646BF3-9203-4115-BAF8-0252413C671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578083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5AF9E6CA-B51C-4415-9886-690E88A608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25357" y="14926"/>
            <a:ext cx="10515600" cy="1325563"/>
          </a:xfrm>
        </p:spPr>
        <p:txBody>
          <a:bodyPr>
            <a:normAutofit/>
          </a:bodyPr>
          <a:lstStyle/>
          <a:p>
            <a:r>
              <a:rPr lang="en-US" sz="48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Jesus’ Authority Has Not Changed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0EEE0D-7E7E-4BE1-90A7-6CBD2F61DEC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25357" y="1355415"/>
            <a:ext cx="11749392" cy="3751606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Jesus’ authority the same today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Matthew 28:18-20; Colossians 3:17; Hebrews 1:1-2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All Scripture applies to us today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1 Peter 1:22-25</a:t>
            </a:r>
          </a:p>
          <a:p>
            <a:pPr>
              <a:lnSpc>
                <a:spcPct val="110000"/>
              </a:lnSpc>
            </a:pPr>
            <a:r>
              <a:rPr lang="en-US" sz="3400" b="1" dirty="0">
                <a:latin typeface="Calibri" panose="020F0502020204030204" pitchFamily="34" charset="0"/>
                <a:ea typeface="Calibri" panose="020F0502020204030204" pitchFamily="34" charset="0"/>
              </a:rPr>
              <a:t>All will be judged by Jesus!</a:t>
            </a:r>
          </a:p>
          <a:p>
            <a:pPr lvl="1">
              <a:lnSpc>
                <a:spcPct val="110000"/>
              </a:lnSpc>
            </a:pPr>
            <a:r>
              <a:rPr lang="en-US" sz="3200" dirty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Acts 17:30-31; Romans 14:10; John 12:48</a:t>
            </a:r>
            <a:endParaRPr lang="en-US" sz="3200" dirty="0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CAB04A78-DEE0-4F51-9F5A-F9427F6F32F3}"/>
              </a:ext>
            </a:extLst>
          </p:cNvPr>
          <p:cNvSpPr txBox="1"/>
          <p:nvPr/>
        </p:nvSpPr>
        <p:spPr>
          <a:xfrm>
            <a:off x="0" y="657808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29473880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500"/>
                            </p:stCondLst>
                            <p:childTnLst>
                              <p:par>
                                <p:cTn id="24" presetID="53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book open on a table&#10;&#10;Description automatically generated with medium confidence">
            <a:extLst>
              <a:ext uri="{FF2B5EF4-FFF2-40B4-BE49-F238E27FC236}">
                <a16:creationId xmlns:a16="http://schemas.microsoft.com/office/drawing/2014/main" id="{9E70770F-4AE5-46F1-9CAC-E1E891AB972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0FB09C78-1657-44D9-8C0A-82B4A490098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21348"/>
            <a:ext cx="9144000" cy="2387600"/>
          </a:xfrm>
        </p:spPr>
        <p:txBody>
          <a:bodyPr>
            <a:normAutofit/>
          </a:bodyPr>
          <a:lstStyle/>
          <a:p>
            <a:r>
              <a:rPr lang="en-US" sz="80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All Authority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AC8439E-BD5D-41B0-AEBC-553245ACB25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2501023"/>
            <a:ext cx="9144000" cy="1655762"/>
          </a:xfrm>
        </p:spPr>
        <p:txBody>
          <a:bodyPr>
            <a:normAutofit/>
          </a:bodyPr>
          <a:lstStyle/>
          <a:p>
            <a:r>
              <a:rPr lang="en-US" sz="3600" b="1" dirty="0">
                <a:solidFill>
                  <a:schemeClr val="bg1">
                    <a:lumMod val="9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anose="020F0502020204030204" pitchFamily="34" charset="0"/>
                <a:ea typeface="Calibri" panose="020F0502020204030204" pitchFamily="34" charset="0"/>
              </a:rPr>
              <a:t>Submit ONLY to the authority of Christ!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F5F66B96-CD92-495F-B28D-FD22E64C36F3}"/>
              </a:ext>
            </a:extLst>
          </p:cNvPr>
          <p:cNvSpPr txBox="1"/>
          <p:nvPr/>
        </p:nvSpPr>
        <p:spPr>
          <a:xfrm>
            <a:off x="0" y="6578083"/>
            <a:ext cx="12192000" cy="307777"/>
          </a:xfrm>
          <a:prstGeom prst="rect">
            <a:avLst/>
          </a:prstGeom>
          <a:solidFill>
            <a:srgbClr val="000000"/>
          </a:solidFill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bg1">
                    <a:lumMod val="95000"/>
                  </a:schemeClr>
                </a:solidFill>
                <a:latin typeface="Calibri" panose="020F0502020204030204" pitchFamily="34" charset="0"/>
                <a:ea typeface="Calibri" panose="020F0502020204030204" pitchFamily="34" charset="0"/>
              </a:rPr>
              <a:t>Richie Thetford										 www.thetfordcountry.com</a:t>
            </a:r>
          </a:p>
        </p:txBody>
      </p:sp>
    </p:spTree>
    <p:extLst>
      <p:ext uri="{BB962C8B-B14F-4D97-AF65-F5344CB8AC3E}">
        <p14:creationId xmlns:p14="http://schemas.microsoft.com/office/powerpoint/2010/main" val="3181095322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2500">
        <p15:prstTrans prst="pageCurlDouble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</TotalTime>
  <Words>215</Words>
  <Application>Microsoft Office PowerPoint</Application>
  <PresentationFormat>Widescreen</PresentationFormat>
  <Paragraphs>30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All Authority</vt:lpstr>
      <vt:lpstr>Jesus Has All Authority</vt:lpstr>
      <vt:lpstr>A Departure From Authority</vt:lpstr>
      <vt:lpstr>Jesus’ Authority Has Not Changed</vt:lpstr>
      <vt:lpstr>All Authority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All Authority</dc:title>
  <dc:creator>Richard Thetford</dc:creator>
  <cp:lastModifiedBy>Richard Thetford</cp:lastModifiedBy>
  <cp:revision>5</cp:revision>
  <dcterms:created xsi:type="dcterms:W3CDTF">2021-11-02T17:43:45Z</dcterms:created>
  <dcterms:modified xsi:type="dcterms:W3CDTF">2022-11-27T22:54:16Z</dcterms:modified>
</cp:coreProperties>
</file>