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59" r:id="rId6"/>
    <p:sldId id="260" r:id="rId7"/>
    <p:sldId id="263" r:id="rId8"/>
    <p:sldId id="264"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008000"/>
    <a:srgbClr val="00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13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475DA0-D522-4957-9BD0-85E6F5F9BDD4}" type="datetimeFigureOut">
              <a:rPr lang="en-US" smtClean="0"/>
              <a:pPr/>
              <a:t>3/10/2012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C1750-232B-463C-AA84-3ED98E9C996E}" type="slidenum">
              <a:rPr lang="en-US" smtClean="0"/>
              <a:pPr/>
              <a:t>‹#›</a:t>
            </a:fld>
            <a:endParaRPr lang="en-US"/>
          </a:p>
        </p:txBody>
      </p:sp>
    </p:spTree>
  </p:cSld>
  <p:clrMapOvr>
    <a:masterClrMapping/>
  </p:clrMapOvr>
  <p:transition spd="slow">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475DA0-D522-4957-9BD0-85E6F5F9BDD4}" type="datetimeFigureOut">
              <a:rPr lang="en-US" smtClean="0"/>
              <a:pPr/>
              <a:t>3/10/2012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C1750-232B-463C-AA84-3ED98E9C996E}" type="slidenum">
              <a:rPr lang="en-US" smtClean="0"/>
              <a:pPr/>
              <a:t>‹#›</a:t>
            </a:fld>
            <a:endParaRPr lang="en-US"/>
          </a:p>
        </p:txBody>
      </p:sp>
    </p:spTree>
  </p:cSld>
  <p:clrMapOvr>
    <a:masterClrMapping/>
  </p:clrMapOvr>
  <p:transition spd="slow">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475DA0-D522-4957-9BD0-85E6F5F9BDD4}" type="datetimeFigureOut">
              <a:rPr lang="en-US" smtClean="0"/>
              <a:pPr/>
              <a:t>3/10/2012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C1750-232B-463C-AA84-3ED98E9C996E}" type="slidenum">
              <a:rPr lang="en-US" smtClean="0"/>
              <a:pPr/>
              <a:t>‹#›</a:t>
            </a:fld>
            <a:endParaRPr lang="en-US"/>
          </a:p>
        </p:txBody>
      </p:sp>
    </p:spTree>
  </p:cSld>
  <p:clrMapOvr>
    <a:masterClrMapping/>
  </p:clrMapOvr>
  <p:transition spd="slow">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475DA0-D522-4957-9BD0-85E6F5F9BDD4}" type="datetimeFigureOut">
              <a:rPr lang="en-US" smtClean="0"/>
              <a:pPr/>
              <a:t>3/10/2012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C1750-232B-463C-AA84-3ED98E9C996E}" type="slidenum">
              <a:rPr lang="en-US" smtClean="0"/>
              <a:pPr/>
              <a:t>‹#›</a:t>
            </a:fld>
            <a:endParaRPr lang="en-US"/>
          </a:p>
        </p:txBody>
      </p:sp>
    </p:spTree>
  </p:cSld>
  <p:clrMapOvr>
    <a:masterClrMapping/>
  </p:clrMapOvr>
  <p:transition spd="slow">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475DA0-D522-4957-9BD0-85E6F5F9BDD4}" type="datetimeFigureOut">
              <a:rPr lang="en-US" smtClean="0"/>
              <a:pPr/>
              <a:t>3/10/2012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C1750-232B-463C-AA84-3ED98E9C996E}" type="slidenum">
              <a:rPr lang="en-US" smtClean="0"/>
              <a:pPr/>
              <a:t>‹#›</a:t>
            </a:fld>
            <a:endParaRPr lang="en-US"/>
          </a:p>
        </p:txBody>
      </p:sp>
    </p:spTree>
  </p:cSld>
  <p:clrMapOvr>
    <a:masterClrMapping/>
  </p:clrMapOvr>
  <p:transition spd="slow">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475DA0-D522-4957-9BD0-85E6F5F9BDD4}" type="datetimeFigureOut">
              <a:rPr lang="en-US" smtClean="0"/>
              <a:pPr/>
              <a:t>3/10/2012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8C1750-232B-463C-AA84-3ED98E9C996E}" type="slidenum">
              <a:rPr lang="en-US" smtClean="0"/>
              <a:pPr/>
              <a:t>‹#›</a:t>
            </a:fld>
            <a:endParaRPr lang="en-US"/>
          </a:p>
        </p:txBody>
      </p:sp>
    </p:spTree>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475DA0-D522-4957-9BD0-85E6F5F9BDD4}" type="datetimeFigureOut">
              <a:rPr lang="en-US" smtClean="0"/>
              <a:pPr/>
              <a:t>3/10/2012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8C1750-232B-463C-AA84-3ED98E9C996E}" type="slidenum">
              <a:rPr lang="en-US" smtClean="0"/>
              <a:pPr/>
              <a:t>‹#›</a:t>
            </a:fld>
            <a:endParaRPr lang="en-US"/>
          </a:p>
        </p:txBody>
      </p:sp>
    </p:spTree>
  </p:cSld>
  <p:clrMapOvr>
    <a:masterClrMapping/>
  </p:clrMapOvr>
  <p:transition spd="slow">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475DA0-D522-4957-9BD0-85E6F5F9BDD4}" type="datetimeFigureOut">
              <a:rPr lang="en-US" smtClean="0"/>
              <a:pPr/>
              <a:t>3/10/2012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8C1750-232B-463C-AA84-3ED98E9C996E}" type="slidenum">
              <a:rPr lang="en-US" smtClean="0"/>
              <a:pPr/>
              <a:t>‹#›</a:t>
            </a:fld>
            <a:endParaRPr lang="en-US"/>
          </a:p>
        </p:txBody>
      </p:sp>
    </p:spTree>
  </p:cSld>
  <p:clrMapOvr>
    <a:masterClrMapping/>
  </p:clrMapOvr>
  <p:transition spd="slow">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75DA0-D522-4957-9BD0-85E6F5F9BDD4}" type="datetimeFigureOut">
              <a:rPr lang="en-US" smtClean="0"/>
              <a:pPr/>
              <a:t>3/10/2012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8C1750-232B-463C-AA84-3ED98E9C996E}" type="slidenum">
              <a:rPr lang="en-US" smtClean="0"/>
              <a:pPr/>
              <a:t>‹#›</a:t>
            </a:fld>
            <a:endParaRPr lang="en-US"/>
          </a:p>
        </p:txBody>
      </p:sp>
    </p:spTree>
  </p:cSld>
  <p:clrMapOvr>
    <a:masterClrMapping/>
  </p:clrMapOvr>
  <p:transition spd="slow">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475DA0-D522-4957-9BD0-85E6F5F9BDD4}" type="datetimeFigureOut">
              <a:rPr lang="en-US" smtClean="0"/>
              <a:pPr/>
              <a:t>3/10/2012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8C1750-232B-463C-AA84-3ED98E9C996E}" type="slidenum">
              <a:rPr lang="en-US" smtClean="0"/>
              <a:pPr/>
              <a:t>‹#›</a:t>
            </a:fld>
            <a:endParaRPr lang="en-US"/>
          </a:p>
        </p:txBody>
      </p:sp>
    </p:spTree>
  </p:cSld>
  <p:clrMapOvr>
    <a:masterClrMapping/>
  </p:clrMapOvr>
  <p:transition spd="slow">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475DA0-D522-4957-9BD0-85E6F5F9BDD4}" type="datetimeFigureOut">
              <a:rPr lang="en-US" smtClean="0"/>
              <a:pPr/>
              <a:t>3/10/2012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8C1750-232B-463C-AA84-3ED98E9C996E}" type="slidenum">
              <a:rPr lang="en-US" smtClean="0"/>
              <a:pPr/>
              <a:t>‹#›</a:t>
            </a:fld>
            <a:endParaRPr lang="en-US"/>
          </a:p>
        </p:txBody>
      </p:sp>
    </p:spTree>
  </p:cSld>
  <p:clrMapOvr>
    <a:masterClrMapping/>
  </p:clrMapOvr>
  <p:transition spd="slow">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475DA0-D522-4957-9BD0-85E6F5F9BDD4}" type="datetimeFigureOut">
              <a:rPr lang="en-US" smtClean="0"/>
              <a:pPr/>
              <a:t>3/10/2012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8C1750-232B-463C-AA84-3ED98E9C996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split orient="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transition spd="slow">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57200" cy="6858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4572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686800" y="0"/>
            <a:ext cx="457200" cy="6858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400800"/>
            <a:ext cx="9144000" cy="4572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09600" y="965537"/>
            <a:ext cx="7924800" cy="1015663"/>
          </a:xfrm>
          <a:prstGeom prst="rect">
            <a:avLst/>
          </a:prstGeom>
          <a:noFill/>
        </p:spPr>
        <p:txBody>
          <a:bodyPr wrap="square" rtlCol="0">
            <a:spAutoFit/>
          </a:bodyPr>
          <a:lstStyle/>
          <a:p>
            <a:pPr algn="ctr"/>
            <a:r>
              <a:rPr lang="en-US" sz="6000" b="1" dirty="0" smtClean="0">
                <a:solidFill>
                  <a:srgbClr val="008000"/>
                </a:solidFill>
                <a:effectLst>
                  <a:outerShdw blurRad="38100" dist="38100" dir="2700000" algn="tl">
                    <a:srgbClr val="000000">
                      <a:alpha val="43137"/>
                    </a:srgbClr>
                  </a:outerShdw>
                </a:effectLst>
                <a:latin typeface="Souvenir Lt BT" pitchFamily="18" charset="0"/>
              </a:rPr>
              <a:t>Adopt A High Way</a:t>
            </a:r>
            <a:endParaRPr lang="en-US" sz="6000" b="1" dirty="0">
              <a:solidFill>
                <a:srgbClr val="008000"/>
              </a:solidFill>
              <a:effectLst>
                <a:outerShdw blurRad="38100" dist="38100" dir="2700000" algn="tl">
                  <a:srgbClr val="000000">
                    <a:alpha val="43137"/>
                  </a:srgbClr>
                </a:outerShdw>
              </a:effectLst>
              <a:latin typeface="Souvenir Lt BT" pitchFamily="18" charset="0"/>
            </a:endParaRPr>
          </a:p>
        </p:txBody>
      </p:sp>
      <p:sp>
        <p:nvSpPr>
          <p:cNvPr id="10" name="TextBox 9"/>
          <p:cNvSpPr txBox="1"/>
          <p:nvPr/>
        </p:nvSpPr>
        <p:spPr>
          <a:xfrm>
            <a:off x="2781300" y="2514600"/>
            <a:ext cx="3581400" cy="1077218"/>
          </a:xfrm>
          <a:prstGeom prst="rect">
            <a:avLst/>
          </a:prstGeom>
          <a:noFill/>
        </p:spPr>
        <p:txBody>
          <a:bodyPr wrap="square" rtlCol="0">
            <a:spAutoFit/>
          </a:bodyPr>
          <a:lstStyle/>
          <a:p>
            <a:pPr algn="ctr"/>
            <a:r>
              <a:rPr lang="en-US" sz="3200" b="1" dirty="0" smtClean="0">
                <a:solidFill>
                  <a:srgbClr val="663300"/>
                </a:solidFill>
                <a:effectLst>
                  <a:outerShdw blurRad="38100" dist="38100" dir="2700000" algn="tl">
                    <a:srgbClr val="000000">
                      <a:alpha val="43137"/>
                    </a:srgbClr>
                  </a:outerShdw>
                </a:effectLst>
                <a:latin typeface="Souvenir Lt BT" pitchFamily="18" charset="0"/>
              </a:rPr>
              <a:t>Isaiah 35:8</a:t>
            </a:r>
          </a:p>
          <a:p>
            <a:pPr algn="ctr"/>
            <a:r>
              <a:rPr lang="en-US" sz="3200" b="1" dirty="0" smtClean="0">
                <a:solidFill>
                  <a:srgbClr val="663300"/>
                </a:solidFill>
                <a:effectLst>
                  <a:outerShdw blurRad="38100" dist="38100" dir="2700000" algn="tl">
                    <a:srgbClr val="000000">
                      <a:alpha val="43137"/>
                    </a:srgbClr>
                  </a:outerShdw>
                </a:effectLst>
                <a:latin typeface="Souvenir Lt BT" pitchFamily="18" charset="0"/>
              </a:rPr>
              <a:t>Jeremiah 31:21</a:t>
            </a:r>
            <a:endParaRPr lang="en-US" sz="3200" b="1" dirty="0">
              <a:solidFill>
                <a:srgbClr val="663300"/>
              </a:solidFill>
              <a:effectLst>
                <a:outerShdw blurRad="38100" dist="38100" dir="2700000" algn="tl">
                  <a:srgbClr val="000000">
                    <a:alpha val="43137"/>
                  </a:srgbClr>
                </a:outerShdw>
              </a:effectLst>
              <a:latin typeface="Souvenir Lt BT" pitchFamily="18" charset="0"/>
            </a:endParaRPr>
          </a:p>
        </p:txBody>
      </p:sp>
    </p:spTree>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b="1" dirty="0" smtClean="0">
                <a:effectLst>
                  <a:outerShdw blurRad="38100" dist="38100" dir="2700000" algn="tl">
                    <a:srgbClr val="000000">
                      <a:alpha val="43137"/>
                    </a:srgbClr>
                  </a:outerShdw>
                </a:effectLst>
                <a:latin typeface="Souvenir Lt BT" pitchFamily="18" charset="0"/>
              </a:rPr>
              <a:t>Christianity Is A High Way</a:t>
            </a:r>
            <a:endParaRPr lang="en-US" b="1" dirty="0">
              <a:effectLst>
                <a:outerShdw blurRad="38100" dist="38100" dir="2700000" algn="tl">
                  <a:srgbClr val="000000">
                    <a:alpha val="43137"/>
                  </a:srgbClr>
                </a:outerShdw>
              </a:effectLst>
              <a:latin typeface="Souvenir Lt BT" pitchFamily="18" charset="0"/>
            </a:endParaRPr>
          </a:p>
        </p:txBody>
      </p:sp>
      <p:sp>
        <p:nvSpPr>
          <p:cNvPr id="4" name="Rectangle 3"/>
          <p:cNvSpPr/>
          <p:nvPr/>
        </p:nvSpPr>
        <p:spPr>
          <a:xfrm>
            <a:off x="0" y="0"/>
            <a:ext cx="457200" cy="6858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4572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686800" y="0"/>
            <a:ext cx="457200" cy="6858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400800"/>
            <a:ext cx="9144000" cy="4572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609600" y="1600200"/>
            <a:ext cx="7924800" cy="0"/>
          </a:xfrm>
          <a:prstGeom prst="line">
            <a:avLst/>
          </a:prstGeom>
          <a:ln w="76200">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09600" y="1905000"/>
            <a:ext cx="7924800" cy="3970318"/>
          </a:xfrm>
          <a:prstGeom prst="rect">
            <a:avLst/>
          </a:prstGeom>
          <a:noFill/>
        </p:spPr>
        <p:txBody>
          <a:bodyPr wrap="square" rtlCol="0">
            <a:spAutoFit/>
          </a:bodyPr>
          <a:lstStyle/>
          <a:p>
            <a:r>
              <a:rPr lang="en-US" sz="2800" b="1" dirty="0" smtClean="0">
                <a:latin typeface="Arial" pitchFamily="34" charset="0"/>
                <a:cs typeface="Arial" pitchFamily="34" charset="0"/>
              </a:rPr>
              <a:t>John 14:6 </a:t>
            </a:r>
            <a:r>
              <a:rPr lang="en-US" sz="2800" dirty="0" smtClean="0">
                <a:latin typeface="Arial" pitchFamily="34" charset="0"/>
                <a:cs typeface="Arial" pitchFamily="34" charset="0"/>
              </a:rPr>
              <a:t>Jesus said to him, “I am </a:t>
            </a:r>
            <a:r>
              <a:rPr lang="en-US" sz="2800" b="1" dirty="0" smtClean="0">
                <a:effectLst>
                  <a:outerShdw blurRad="38100" dist="38100" dir="2700000" algn="tl">
                    <a:srgbClr val="000000">
                      <a:alpha val="43137"/>
                    </a:srgbClr>
                  </a:outerShdw>
                </a:effectLst>
                <a:latin typeface="Arial" pitchFamily="34" charset="0"/>
                <a:cs typeface="Arial" pitchFamily="34" charset="0"/>
              </a:rPr>
              <a:t>the way</a:t>
            </a:r>
            <a:r>
              <a:rPr lang="en-US" sz="2800" dirty="0" smtClean="0">
                <a:latin typeface="Arial" pitchFamily="34" charset="0"/>
                <a:cs typeface="Arial" pitchFamily="34" charset="0"/>
              </a:rPr>
              <a:t>, the truth, and the life. No one comes to the Father except through Me.” </a:t>
            </a:r>
          </a:p>
          <a:p>
            <a:endParaRPr lang="en-US" sz="2800" dirty="0" smtClean="0">
              <a:latin typeface="Arial" pitchFamily="34" charset="0"/>
              <a:cs typeface="Arial" pitchFamily="34" charset="0"/>
            </a:endParaRPr>
          </a:p>
          <a:p>
            <a:r>
              <a:rPr lang="en-US" sz="2800" b="1" dirty="0" smtClean="0">
                <a:latin typeface="Arial" pitchFamily="34" charset="0"/>
                <a:cs typeface="Arial" pitchFamily="34" charset="0"/>
              </a:rPr>
              <a:t>Acts 9:2 </a:t>
            </a:r>
            <a:r>
              <a:rPr lang="en-US" sz="2800" dirty="0" smtClean="0">
                <a:latin typeface="Arial" pitchFamily="34" charset="0"/>
                <a:cs typeface="Arial" pitchFamily="34" charset="0"/>
              </a:rPr>
              <a:t>and asked letters from him to the synagogues of Damascus, so that if he found any who were of </a:t>
            </a:r>
            <a:r>
              <a:rPr lang="en-US" sz="2800" b="1" dirty="0" smtClean="0">
                <a:effectLst>
                  <a:outerShdw blurRad="38100" dist="38100" dir="2700000" algn="tl">
                    <a:srgbClr val="000000">
                      <a:alpha val="43137"/>
                    </a:srgbClr>
                  </a:outerShdw>
                </a:effectLst>
                <a:latin typeface="Arial" pitchFamily="34" charset="0"/>
                <a:cs typeface="Arial" pitchFamily="34" charset="0"/>
              </a:rPr>
              <a:t>the Way</a:t>
            </a:r>
            <a:r>
              <a:rPr lang="en-US" sz="2800" dirty="0" smtClean="0">
                <a:latin typeface="Arial" pitchFamily="34" charset="0"/>
                <a:cs typeface="Arial" pitchFamily="34" charset="0"/>
              </a:rPr>
              <a:t>, whether men or women, he might bring them bound to Jerusalem.</a:t>
            </a:r>
            <a:endParaRPr lang="en-US" sz="2800" dirty="0">
              <a:latin typeface="Arial" pitchFamily="34" charset="0"/>
              <a:cs typeface="Arial"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p:cTn id="7"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p:cTn id="13" dur="500" fill="hold"/>
                                        <p:tgtEl>
                                          <p:spTgt spid="10">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10">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b="1" dirty="0" smtClean="0">
                <a:effectLst>
                  <a:outerShdw blurRad="38100" dist="38100" dir="2700000" algn="tl">
                    <a:srgbClr val="000000">
                      <a:alpha val="43137"/>
                    </a:srgbClr>
                  </a:outerShdw>
                </a:effectLst>
                <a:latin typeface="Souvenir Lt BT" pitchFamily="18" charset="0"/>
              </a:rPr>
              <a:t>Christianity Is A High Way</a:t>
            </a:r>
            <a:endParaRPr lang="en-US" b="1" dirty="0">
              <a:effectLst>
                <a:outerShdw blurRad="38100" dist="38100" dir="2700000" algn="tl">
                  <a:srgbClr val="000000">
                    <a:alpha val="43137"/>
                  </a:srgbClr>
                </a:outerShdw>
              </a:effectLst>
              <a:latin typeface="Souvenir Lt BT" pitchFamily="18" charset="0"/>
            </a:endParaRPr>
          </a:p>
        </p:txBody>
      </p:sp>
      <p:sp>
        <p:nvSpPr>
          <p:cNvPr id="3" name="Content Placeholder 2"/>
          <p:cNvSpPr>
            <a:spLocks noGrp="1"/>
          </p:cNvSpPr>
          <p:nvPr>
            <p:ph idx="1"/>
          </p:nvPr>
        </p:nvSpPr>
        <p:spPr>
          <a:xfrm>
            <a:off x="457200" y="1828800"/>
            <a:ext cx="8229600" cy="4297363"/>
          </a:xfrm>
        </p:spPr>
        <p:txBody>
          <a:bodyPr>
            <a:normAutofit/>
          </a:bodyPr>
          <a:lstStyle/>
          <a:p>
            <a:r>
              <a:rPr lang="en-US" b="1" dirty="0" smtClean="0">
                <a:solidFill>
                  <a:srgbClr val="003300"/>
                </a:solidFill>
                <a:effectLst>
                  <a:outerShdw blurRad="38100" dist="38100" dir="2700000" algn="tl">
                    <a:srgbClr val="000000">
                      <a:alpha val="43137"/>
                    </a:srgbClr>
                  </a:outerShdw>
                </a:effectLst>
                <a:latin typeface="Souvenir Lt BT" pitchFamily="18" charset="0"/>
              </a:rPr>
              <a:t>“High” Way of Life</a:t>
            </a:r>
          </a:p>
          <a:p>
            <a:pPr lvl="1"/>
            <a:r>
              <a:rPr lang="en-US" sz="3000" dirty="0" smtClean="0">
                <a:latin typeface="Souvenir Lt BT" pitchFamily="18" charset="0"/>
              </a:rPr>
              <a:t>Philippians 3:14</a:t>
            </a:r>
          </a:p>
          <a:p>
            <a:pPr lvl="1"/>
            <a:r>
              <a:rPr lang="en-US" sz="3000" dirty="0" smtClean="0">
                <a:latin typeface="Souvenir Lt BT" pitchFamily="18" charset="0"/>
              </a:rPr>
              <a:t>Ephesians 2:6</a:t>
            </a:r>
          </a:p>
          <a:p>
            <a:pPr lvl="1"/>
            <a:r>
              <a:rPr lang="en-US" sz="3000" dirty="0" smtClean="0">
                <a:latin typeface="Souvenir Lt BT" pitchFamily="18" charset="0"/>
              </a:rPr>
              <a:t>Romans 6:3-4</a:t>
            </a:r>
          </a:p>
          <a:p>
            <a:pPr lvl="1"/>
            <a:r>
              <a:rPr lang="en-US" sz="3000" dirty="0" smtClean="0">
                <a:latin typeface="Souvenir Lt BT" pitchFamily="18" charset="0"/>
              </a:rPr>
              <a:t>Colossians 2:12</a:t>
            </a:r>
          </a:p>
          <a:p>
            <a:r>
              <a:rPr lang="en-US" b="1" dirty="0" smtClean="0">
                <a:solidFill>
                  <a:srgbClr val="003300"/>
                </a:solidFill>
                <a:effectLst>
                  <a:outerShdw blurRad="38100" dist="38100" dir="2700000" algn="tl">
                    <a:srgbClr val="000000">
                      <a:alpha val="43137"/>
                    </a:srgbClr>
                  </a:outerShdw>
                </a:effectLst>
                <a:latin typeface="Souvenir Lt BT" pitchFamily="18" charset="0"/>
              </a:rPr>
              <a:t>Lord’s People Are Surrounded by Filth</a:t>
            </a:r>
          </a:p>
          <a:p>
            <a:pPr lvl="1"/>
            <a:r>
              <a:rPr lang="en-US" sz="3000" dirty="0" smtClean="0">
                <a:latin typeface="Souvenir Lt BT" pitchFamily="18" charset="0"/>
              </a:rPr>
              <a:t>2 Peter 2:20-22</a:t>
            </a:r>
            <a:endParaRPr lang="en-US" sz="3000" dirty="0">
              <a:latin typeface="Souvenir Lt BT" pitchFamily="18" charset="0"/>
            </a:endParaRPr>
          </a:p>
        </p:txBody>
      </p:sp>
      <p:sp>
        <p:nvSpPr>
          <p:cNvPr id="4" name="Rectangle 3"/>
          <p:cNvSpPr/>
          <p:nvPr/>
        </p:nvSpPr>
        <p:spPr>
          <a:xfrm>
            <a:off x="0" y="0"/>
            <a:ext cx="457200" cy="6858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4572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686800" y="0"/>
            <a:ext cx="457200" cy="6858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400800"/>
            <a:ext cx="9144000" cy="4572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609600" y="1600200"/>
            <a:ext cx="7924800" cy="0"/>
          </a:xfrm>
          <a:prstGeom prst="line">
            <a:avLst/>
          </a:prstGeom>
          <a:ln w="76200">
            <a:solidFill>
              <a:srgbClr val="008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par>
                          <p:cTn id="17" fill="hold">
                            <p:stCondLst>
                              <p:cond delay="1500"/>
                            </p:stCondLst>
                            <p:childTnLst>
                              <p:par>
                                <p:cTn id="18" presetID="9" presetClass="entr" presetSubtype="0"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childTnLst>
                          </p:cTn>
                        </p:par>
                        <p:par>
                          <p:cTn id="21" fill="hold">
                            <p:stCondLst>
                              <p:cond delay="2000"/>
                            </p:stCondLst>
                            <p:childTnLst>
                              <p:par>
                                <p:cTn id="22" presetID="9" presetClass="entr" presetSubtype="0"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ssolve">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par>
                          <p:cTn id="31" fill="hold">
                            <p:stCondLst>
                              <p:cond delay="500"/>
                            </p:stCondLst>
                            <p:childTnLst>
                              <p:par>
                                <p:cTn id="32" presetID="9" presetClass="entr" presetSubtype="0" fill="hold" nodeType="after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dissolve">
                                      <p:cBhvr>
                                        <p:cTn id="3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b="1" dirty="0" smtClean="0">
                <a:effectLst>
                  <a:outerShdw blurRad="38100" dist="38100" dir="2700000" algn="tl">
                    <a:srgbClr val="000000">
                      <a:alpha val="43137"/>
                    </a:srgbClr>
                  </a:outerShdw>
                </a:effectLst>
                <a:latin typeface="Souvenir Lt BT" pitchFamily="18" charset="0"/>
              </a:rPr>
              <a:t>A Way Free From Pollution</a:t>
            </a:r>
            <a:endParaRPr lang="en-US" b="1" dirty="0">
              <a:effectLst>
                <a:outerShdw blurRad="38100" dist="38100" dir="2700000" algn="tl">
                  <a:srgbClr val="000000">
                    <a:alpha val="43137"/>
                  </a:srgbClr>
                </a:outerShdw>
              </a:effectLst>
              <a:latin typeface="Souvenir Lt BT" pitchFamily="18" charset="0"/>
            </a:endParaRPr>
          </a:p>
        </p:txBody>
      </p:sp>
      <p:sp>
        <p:nvSpPr>
          <p:cNvPr id="3" name="Content Placeholder 2"/>
          <p:cNvSpPr>
            <a:spLocks noGrp="1"/>
          </p:cNvSpPr>
          <p:nvPr>
            <p:ph idx="1"/>
          </p:nvPr>
        </p:nvSpPr>
        <p:spPr>
          <a:xfrm>
            <a:off x="457200" y="1828800"/>
            <a:ext cx="8229600" cy="4572000"/>
          </a:xfrm>
        </p:spPr>
        <p:txBody>
          <a:bodyPr>
            <a:normAutofit fontScale="92500" lnSpcReduction="10000"/>
          </a:bodyPr>
          <a:lstStyle/>
          <a:p>
            <a:r>
              <a:rPr lang="en-US" b="1" dirty="0" smtClean="0">
                <a:solidFill>
                  <a:srgbClr val="003300"/>
                </a:solidFill>
                <a:effectLst>
                  <a:outerShdw blurRad="38100" dist="38100" dir="2700000" algn="tl">
                    <a:srgbClr val="000000">
                      <a:alpha val="43137"/>
                    </a:srgbClr>
                  </a:outerShdw>
                </a:effectLst>
                <a:latin typeface="Souvenir Lt BT" pitchFamily="18" charset="0"/>
              </a:rPr>
              <a:t>A “new and living” way</a:t>
            </a:r>
          </a:p>
          <a:p>
            <a:pPr lvl="1"/>
            <a:r>
              <a:rPr lang="en-US" sz="3000" dirty="0" smtClean="0">
                <a:latin typeface="Souvenir Lt BT" pitchFamily="18" charset="0"/>
              </a:rPr>
              <a:t>Hebrews 10:20</a:t>
            </a:r>
          </a:p>
          <a:p>
            <a:r>
              <a:rPr lang="en-US" b="1" dirty="0" smtClean="0">
                <a:solidFill>
                  <a:srgbClr val="003300"/>
                </a:solidFill>
                <a:effectLst>
                  <a:outerShdw blurRad="38100" dist="38100" dir="2700000" algn="tl">
                    <a:srgbClr val="000000">
                      <a:alpha val="43137"/>
                    </a:srgbClr>
                  </a:outerShdw>
                </a:effectLst>
                <a:latin typeface="Souvenir Lt BT" pitchFamily="18" charset="0"/>
              </a:rPr>
              <a:t>Church must be kept clean</a:t>
            </a:r>
          </a:p>
          <a:p>
            <a:pPr lvl="1"/>
            <a:r>
              <a:rPr lang="en-US" sz="3000" dirty="0" smtClean="0">
                <a:latin typeface="Souvenir Lt BT" pitchFamily="18" charset="0"/>
              </a:rPr>
              <a:t>1 Corinthians 5:6-7</a:t>
            </a:r>
          </a:p>
          <a:p>
            <a:pPr lvl="1"/>
            <a:r>
              <a:rPr lang="en-US" sz="3000" dirty="0" smtClean="0">
                <a:latin typeface="Souvenir Lt BT" pitchFamily="18" charset="0"/>
              </a:rPr>
              <a:t>2 Corinthians 6:14-17</a:t>
            </a:r>
          </a:p>
          <a:p>
            <a:pPr lvl="1"/>
            <a:r>
              <a:rPr lang="en-US" sz="3000" dirty="0" smtClean="0">
                <a:latin typeface="Souvenir Lt BT" pitchFamily="18" charset="0"/>
              </a:rPr>
              <a:t>John 15:3</a:t>
            </a:r>
          </a:p>
          <a:p>
            <a:pPr lvl="1"/>
            <a:r>
              <a:rPr lang="en-US" sz="3000" dirty="0" smtClean="0">
                <a:latin typeface="Souvenir Lt BT" pitchFamily="18" charset="0"/>
              </a:rPr>
              <a:t>1 John 1:7</a:t>
            </a:r>
          </a:p>
          <a:p>
            <a:r>
              <a:rPr lang="en-US" b="1" dirty="0" smtClean="0">
                <a:solidFill>
                  <a:srgbClr val="003300"/>
                </a:solidFill>
                <a:effectLst>
                  <a:outerShdw blurRad="38100" dist="38100" dir="2700000" algn="tl">
                    <a:srgbClr val="000000">
                      <a:alpha val="43137"/>
                    </a:srgbClr>
                  </a:outerShdw>
                </a:effectLst>
                <a:latin typeface="Souvenir Lt BT" pitchFamily="18" charset="0"/>
              </a:rPr>
              <a:t>Each Christians must remain clean</a:t>
            </a:r>
          </a:p>
          <a:p>
            <a:pPr lvl="1"/>
            <a:r>
              <a:rPr lang="en-US" sz="3000" dirty="0" smtClean="0">
                <a:latin typeface="Souvenir Lt BT" pitchFamily="18" charset="0"/>
              </a:rPr>
              <a:t>James 1:27</a:t>
            </a:r>
            <a:endParaRPr lang="en-US" sz="3000" dirty="0">
              <a:latin typeface="Souvenir Lt BT" pitchFamily="18" charset="0"/>
            </a:endParaRPr>
          </a:p>
        </p:txBody>
      </p:sp>
      <p:sp>
        <p:nvSpPr>
          <p:cNvPr id="4" name="Rectangle 3"/>
          <p:cNvSpPr/>
          <p:nvPr/>
        </p:nvSpPr>
        <p:spPr>
          <a:xfrm>
            <a:off x="0" y="0"/>
            <a:ext cx="457200" cy="6858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4572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686800" y="0"/>
            <a:ext cx="457200" cy="6858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400800"/>
            <a:ext cx="9144000" cy="4572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609600" y="1600200"/>
            <a:ext cx="7924800" cy="0"/>
          </a:xfrm>
          <a:prstGeom prst="line">
            <a:avLst/>
          </a:prstGeom>
          <a:ln w="76200">
            <a:solidFill>
              <a:srgbClr val="008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par>
                          <p:cTn id="23" fill="hold">
                            <p:stCondLst>
                              <p:cond delay="1000"/>
                            </p:stCondLst>
                            <p:childTnLst>
                              <p:par>
                                <p:cTn id="24" presetID="9" presetClass="entr" presetSubtype="0"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dissolve">
                                      <p:cBhvr>
                                        <p:cTn id="26" dur="500"/>
                                        <p:tgtEl>
                                          <p:spTgt spid="3">
                                            <p:txEl>
                                              <p:pRg st="4" end="4"/>
                                            </p:txEl>
                                          </p:spTgt>
                                        </p:tgtEl>
                                      </p:cBhvr>
                                    </p:animEffect>
                                  </p:childTnLst>
                                </p:cTn>
                              </p:par>
                            </p:childTnLst>
                          </p:cTn>
                        </p:par>
                        <p:par>
                          <p:cTn id="27" fill="hold">
                            <p:stCondLst>
                              <p:cond delay="1500"/>
                            </p:stCondLst>
                            <p:childTnLst>
                              <p:par>
                                <p:cTn id="28" presetID="9" presetClass="entr" presetSubtype="0" fill="hold" nodeType="after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dissolve">
                                      <p:cBhvr>
                                        <p:cTn id="30" dur="500"/>
                                        <p:tgtEl>
                                          <p:spTgt spid="3">
                                            <p:txEl>
                                              <p:pRg st="5" end="5"/>
                                            </p:txEl>
                                          </p:spTgt>
                                        </p:tgtEl>
                                      </p:cBhvr>
                                    </p:animEffect>
                                  </p:childTnLst>
                                </p:cTn>
                              </p:par>
                            </p:childTnLst>
                          </p:cTn>
                        </p:par>
                        <p:par>
                          <p:cTn id="31" fill="hold">
                            <p:stCondLst>
                              <p:cond delay="2000"/>
                            </p:stCondLst>
                            <p:childTnLst>
                              <p:par>
                                <p:cTn id="32" presetID="9" presetClass="entr" presetSubtype="0" fill="hold" nodeType="after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dissolve">
                                      <p:cBhvr>
                                        <p:cTn id="34" dur="5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p:cTn id="3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par>
                          <p:cTn id="41" fill="hold">
                            <p:stCondLst>
                              <p:cond delay="500"/>
                            </p:stCondLst>
                            <p:childTnLst>
                              <p:par>
                                <p:cTn id="42" presetID="9" presetClass="entr" presetSubtype="0" fill="hold" nodeType="after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dissolve">
                                      <p:cBhvr>
                                        <p:cTn id="4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normAutofit fontScale="90000"/>
          </a:bodyPr>
          <a:lstStyle/>
          <a:p>
            <a:r>
              <a:rPr lang="en-US" b="1" dirty="0" smtClean="0">
                <a:effectLst>
                  <a:outerShdw blurRad="38100" dist="38100" dir="2700000" algn="tl">
                    <a:srgbClr val="000000">
                      <a:alpha val="43137"/>
                    </a:srgbClr>
                  </a:outerShdw>
                </a:effectLst>
                <a:latin typeface="Souvenir Lt BT" pitchFamily="18" charset="0"/>
              </a:rPr>
              <a:t>Christians – Adopt the</a:t>
            </a:r>
            <a:br>
              <a:rPr lang="en-US" b="1" dirty="0" smtClean="0">
                <a:effectLst>
                  <a:outerShdw blurRad="38100" dist="38100" dir="2700000" algn="tl">
                    <a:srgbClr val="000000">
                      <a:alpha val="43137"/>
                    </a:srgbClr>
                  </a:outerShdw>
                </a:effectLst>
                <a:latin typeface="Souvenir Lt BT" pitchFamily="18" charset="0"/>
              </a:rPr>
            </a:br>
            <a:r>
              <a:rPr lang="en-US" b="1" dirty="0" smtClean="0">
                <a:effectLst>
                  <a:outerShdw blurRad="38100" dist="38100" dir="2700000" algn="tl">
                    <a:srgbClr val="000000">
                      <a:alpha val="43137"/>
                    </a:srgbClr>
                  </a:outerShdw>
                </a:effectLst>
                <a:latin typeface="Souvenir Lt BT" pitchFamily="18" charset="0"/>
              </a:rPr>
              <a:t>“High” Way of Life</a:t>
            </a:r>
            <a:endParaRPr lang="en-US" b="1" dirty="0">
              <a:effectLst>
                <a:outerShdw blurRad="38100" dist="38100" dir="2700000" algn="tl">
                  <a:srgbClr val="000000">
                    <a:alpha val="43137"/>
                  </a:srgbClr>
                </a:outerShdw>
              </a:effectLst>
              <a:latin typeface="Souvenir Lt BT" pitchFamily="18" charset="0"/>
            </a:endParaRPr>
          </a:p>
        </p:txBody>
      </p:sp>
      <p:sp>
        <p:nvSpPr>
          <p:cNvPr id="3" name="Content Placeholder 2"/>
          <p:cNvSpPr>
            <a:spLocks noGrp="1"/>
          </p:cNvSpPr>
          <p:nvPr>
            <p:ph idx="1"/>
          </p:nvPr>
        </p:nvSpPr>
        <p:spPr>
          <a:xfrm>
            <a:off x="457200" y="1981200"/>
            <a:ext cx="8229600" cy="4419600"/>
          </a:xfrm>
        </p:spPr>
        <p:txBody>
          <a:bodyPr>
            <a:normAutofit/>
          </a:bodyPr>
          <a:lstStyle/>
          <a:p>
            <a:r>
              <a:rPr lang="en-US" sz="3400" dirty="0" smtClean="0">
                <a:latin typeface="Souvenir Lt BT" pitchFamily="18" charset="0"/>
              </a:rPr>
              <a:t>Say </a:t>
            </a:r>
            <a:r>
              <a:rPr lang="en-US" sz="3400" b="1" dirty="0" smtClean="0">
                <a:latin typeface="Souvenir Lt BT" pitchFamily="18" charset="0"/>
              </a:rPr>
              <a:t>NO</a:t>
            </a:r>
            <a:r>
              <a:rPr lang="en-US" sz="3400" dirty="0" smtClean="0">
                <a:latin typeface="Souvenir Lt BT" pitchFamily="18" charset="0"/>
              </a:rPr>
              <a:t> to:</a:t>
            </a:r>
          </a:p>
          <a:p>
            <a:pPr lvl="1"/>
            <a:r>
              <a:rPr lang="en-US" sz="3200" b="1" dirty="0" smtClean="0">
                <a:latin typeface="Souvenir Lt BT" pitchFamily="18" charset="0"/>
              </a:rPr>
              <a:t>Filthy minds</a:t>
            </a:r>
          </a:p>
          <a:p>
            <a:pPr lvl="2"/>
            <a:r>
              <a:rPr lang="en-US" sz="3000" dirty="0" smtClean="0">
                <a:latin typeface="Souvenir Lt BT" pitchFamily="18" charset="0"/>
              </a:rPr>
              <a:t>Philippians 4:8-9</a:t>
            </a:r>
          </a:p>
          <a:p>
            <a:pPr lvl="1"/>
            <a:r>
              <a:rPr lang="en-US" sz="3200" b="1" dirty="0" smtClean="0">
                <a:latin typeface="Souvenir Lt BT" pitchFamily="18" charset="0"/>
              </a:rPr>
              <a:t>Filthy mouths</a:t>
            </a:r>
          </a:p>
          <a:p>
            <a:pPr lvl="2"/>
            <a:r>
              <a:rPr lang="en-US" sz="3000" dirty="0" smtClean="0">
                <a:latin typeface="Souvenir Lt BT" pitchFamily="18" charset="0"/>
              </a:rPr>
              <a:t>Ephesians 4:29</a:t>
            </a:r>
          </a:p>
          <a:p>
            <a:pPr lvl="1"/>
            <a:r>
              <a:rPr lang="en-US" sz="3200" b="1" dirty="0" smtClean="0">
                <a:latin typeface="Souvenir Lt BT" pitchFamily="18" charset="0"/>
              </a:rPr>
              <a:t>Filthy ways</a:t>
            </a:r>
          </a:p>
          <a:p>
            <a:pPr lvl="2"/>
            <a:r>
              <a:rPr lang="en-US" sz="3000" dirty="0" smtClean="0">
                <a:latin typeface="Souvenir Lt BT" pitchFamily="18" charset="0"/>
              </a:rPr>
              <a:t>Jude 14-21</a:t>
            </a:r>
            <a:endParaRPr lang="en-US" sz="3000" dirty="0">
              <a:latin typeface="Souvenir Lt BT" pitchFamily="18" charset="0"/>
            </a:endParaRPr>
          </a:p>
        </p:txBody>
      </p:sp>
      <p:sp>
        <p:nvSpPr>
          <p:cNvPr id="4" name="Rectangle 3"/>
          <p:cNvSpPr/>
          <p:nvPr/>
        </p:nvSpPr>
        <p:spPr>
          <a:xfrm>
            <a:off x="0" y="0"/>
            <a:ext cx="457200" cy="6858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4572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686800" y="0"/>
            <a:ext cx="457200" cy="6858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400800"/>
            <a:ext cx="9144000" cy="4572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609600" y="1905000"/>
            <a:ext cx="7924800" cy="0"/>
          </a:xfrm>
          <a:prstGeom prst="line">
            <a:avLst/>
          </a:prstGeom>
          <a:ln w="76200">
            <a:solidFill>
              <a:srgbClr val="008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dissolve">
                                      <p:cBhvr>
                                        <p:cTn id="21" dur="500"/>
                                        <p:tgtEl>
                                          <p:spTgt spid="3">
                                            <p:txEl>
                                              <p:pRg st="3" end="3"/>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ssolve">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dissolve">
                                      <p:cBhvr>
                                        <p:cTn id="29" dur="500"/>
                                        <p:tgtEl>
                                          <p:spTgt spid="3">
                                            <p:txEl>
                                              <p:pRg st="5" end="5"/>
                                            </p:txEl>
                                          </p:spTgt>
                                        </p:tgtEl>
                                      </p:cBhvr>
                                    </p:animEffect>
                                  </p:childTnLst>
                                </p:cTn>
                              </p:par>
                              <p:par>
                                <p:cTn id="30" presetID="9"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normAutofit fontScale="90000"/>
          </a:bodyPr>
          <a:lstStyle/>
          <a:p>
            <a:r>
              <a:rPr lang="en-US" b="1" dirty="0" smtClean="0">
                <a:effectLst>
                  <a:outerShdw blurRad="38100" dist="38100" dir="2700000" algn="tl">
                    <a:srgbClr val="000000">
                      <a:alpha val="43137"/>
                    </a:srgbClr>
                  </a:outerShdw>
                </a:effectLst>
                <a:latin typeface="Souvenir Lt BT" pitchFamily="18" charset="0"/>
              </a:rPr>
              <a:t>Christians – Adopt the</a:t>
            </a:r>
            <a:br>
              <a:rPr lang="en-US" b="1" dirty="0" smtClean="0">
                <a:effectLst>
                  <a:outerShdw blurRad="38100" dist="38100" dir="2700000" algn="tl">
                    <a:srgbClr val="000000">
                      <a:alpha val="43137"/>
                    </a:srgbClr>
                  </a:outerShdw>
                </a:effectLst>
                <a:latin typeface="Souvenir Lt BT" pitchFamily="18" charset="0"/>
              </a:rPr>
            </a:br>
            <a:r>
              <a:rPr lang="en-US" b="1" dirty="0" smtClean="0">
                <a:effectLst>
                  <a:outerShdw blurRad="38100" dist="38100" dir="2700000" algn="tl">
                    <a:srgbClr val="000000">
                      <a:alpha val="43137"/>
                    </a:srgbClr>
                  </a:outerShdw>
                </a:effectLst>
                <a:latin typeface="Souvenir Lt BT" pitchFamily="18" charset="0"/>
              </a:rPr>
              <a:t>“High” Way of Life</a:t>
            </a:r>
            <a:endParaRPr lang="en-US" b="1" dirty="0">
              <a:effectLst>
                <a:outerShdw blurRad="38100" dist="38100" dir="2700000" algn="tl">
                  <a:srgbClr val="000000">
                    <a:alpha val="43137"/>
                  </a:srgbClr>
                </a:outerShdw>
              </a:effectLst>
              <a:latin typeface="Souvenir Lt BT" pitchFamily="18" charset="0"/>
            </a:endParaRPr>
          </a:p>
        </p:txBody>
      </p:sp>
      <p:sp>
        <p:nvSpPr>
          <p:cNvPr id="3" name="Content Placeholder 2"/>
          <p:cNvSpPr>
            <a:spLocks noGrp="1"/>
          </p:cNvSpPr>
          <p:nvPr>
            <p:ph idx="1"/>
          </p:nvPr>
        </p:nvSpPr>
        <p:spPr>
          <a:xfrm>
            <a:off x="457200" y="1981200"/>
            <a:ext cx="8229600" cy="4419600"/>
          </a:xfrm>
        </p:spPr>
        <p:txBody>
          <a:bodyPr>
            <a:normAutofit/>
          </a:bodyPr>
          <a:lstStyle/>
          <a:p>
            <a:r>
              <a:rPr lang="en-US" sz="3400" dirty="0" smtClean="0">
                <a:latin typeface="Souvenir Lt BT" pitchFamily="18" charset="0"/>
              </a:rPr>
              <a:t>By showing ourselves a</a:t>
            </a:r>
            <a:br>
              <a:rPr lang="en-US" sz="3400" dirty="0" smtClean="0">
                <a:latin typeface="Souvenir Lt BT" pitchFamily="18" charset="0"/>
              </a:rPr>
            </a:br>
            <a:r>
              <a:rPr lang="en-US" sz="3400" dirty="0" smtClean="0">
                <a:latin typeface="Souvenir Lt BT" pitchFamily="18" charset="0"/>
              </a:rPr>
              <a:t>positive influence by:</a:t>
            </a:r>
          </a:p>
          <a:p>
            <a:pPr lvl="1"/>
            <a:r>
              <a:rPr lang="en-US" sz="3200" b="1" dirty="0" smtClean="0">
                <a:latin typeface="Souvenir Lt BT" pitchFamily="18" charset="0"/>
              </a:rPr>
              <a:t>Setting our mind on things above</a:t>
            </a:r>
          </a:p>
          <a:p>
            <a:pPr lvl="2"/>
            <a:r>
              <a:rPr lang="en-US" sz="3000" dirty="0" smtClean="0">
                <a:latin typeface="Souvenir Lt BT" pitchFamily="18" charset="0"/>
              </a:rPr>
              <a:t>Colossians 3:1-3</a:t>
            </a:r>
          </a:p>
          <a:p>
            <a:pPr lvl="1"/>
            <a:r>
              <a:rPr lang="en-US" sz="3200" b="1" dirty="0" smtClean="0">
                <a:latin typeface="Souvenir Lt BT" pitchFamily="18" charset="0"/>
              </a:rPr>
              <a:t>Looking for Jesus in our life</a:t>
            </a:r>
          </a:p>
          <a:p>
            <a:pPr lvl="2"/>
            <a:r>
              <a:rPr lang="en-US" sz="3000" dirty="0" smtClean="0">
                <a:latin typeface="Souvenir Lt BT" pitchFamily="18" charset="0"/>
              </a:rPr>
              <a:t>Hebrews 12:1-3</a:t>
            </a:r>
          </a:p>
          <a:p>
            <a:endParaRPr lang="en-US" sz="3400" dirty="0" smtClean="0">
              <a:latin typeface="Souvenir Lt BT" pitchFamily="18" charset="0"/>
            </a:endParaRPr>
          </a:p>
        </p:txBody>
      </p:sp>
      <p:sp>
        <p:nvSpPr>
          <p:cNvPr id="4" name="Rectangle 3"/>
          <p:cNvSpPr/>
          <p:nvPr/>
        </p:nvSpPr>
        <p:spPr>
          <a:xfrm>
            <a:off x="0" y="0"/>
            <a:ext cx="457200" cy="6858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4572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686800" y="0"/>
            <a:ext cx="457200" cy="6858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400800"/>
            <a:ext cx="9144000" cy="4572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609600" y="1905000"/>
            <a:ext cx="7924800" cy="0"/>
          </a:xfrm>
          <a:prstGeom prst="line">
            <a:avLst/>
          </a:prstGeom>
          <a:ln w="76200">
            <a:solidFill>
              <a:srgbClr val="008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dissolve">
                                      <p:cBhvr>
                                        <p:cTn id="21" dur="500"/>
                                        <p:tgtEl>
                                          <p:spTgt spid="3">
                                            <p:txEl>
                                              <p:pRg st="3" end="3"/>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ssolve">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r>
              <a:rPr lang="en-US" b="1" dirty="0" smtClean="0">
                <a:effectLst>
                  <a:outerShdw blurRad="38100" dist="38100" dir="2700000" algn="tl">
                    <a:srgbClr val="000000">
                      <a:alpha val="43137"/>
                    </a:srgbClr>
                  </a:outerShdw>
                </a:effectLst>
                <a:latin typeface="Souvenir Lt BT" pitchFamily="18" charset="0"/>
              </a:rPr>
              <a:t>Conclusion</a:t>
            </a:r>
            <a:endParaRPr lang="en-US" b="1" dirty="0">
              <a:effectLst>
                <a:outerShdw blurRad="38100" dist="38100" dir="2700000" algn="tl">
                  <a:srgbClr val="000000">
                    <a:alpha val="43137"/>
                  </a:srgbClr>
                </a:outerShdw>
              </a:effectLst>
              <a:latin typeface="Souvenir Lt BT" pitchFamily="18" charset="0"/>
            </a:endParaRPr>
          </a:p>
        </p:txBody>
      </p:sp>
      <p:sp>
        <p:nvSpPr>
          <p:cNvPr id="3" name="Content Placeholder 2"/>
          <p:cNvSpPr>
            <a:spLocks noGrp="1"/>
          </p:cNvSpPr>
          <p:nvPr>
            <p:ph idx="1"/>
          </p:nvPr>
        </p:nvSpPr>
        <p:spPr>
          <a:xfrm>
            <a:off x="457200" y="1524000"/>
            <a:ext cx="8229600" cy="762000"/>
          </a:xfrm>
        </p:spPr>
        <p:txBody>
          <a:bodyPr>
            <a:normAutofit/>
          </a:bodyPr>
          <a:lstStyle/>
          <a:p>
            <a:r>
              <a:rPr lang="en-US" sz="3400" dirty="0" smtClean="0">
                <a:latin typeface="Souvenir Lt BT" pitchFamily="18" charset="0"/>
              </a:rPr>
              <a:t>Only two roads of life to travel on!</a:t>
            </a:r>
          </a:p>
        </p:txBody>
      </p:sp>
      <p:sp>
        <p:nvSpPr>
          <p:cNvPr id="4" name="Rectangle 3"/>
          <p:cNvSpPr/>
          <p:nvPr/>
        </p:nvSpPr>
        <p:spPr>
          <a:xfrm>
            <a:off x="0" y="0"/>
            <a:ext cx="457200" cy="6858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4572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686800" y="0"/>
            <a:ext cx="457200" cy="6858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400800"/>
            <a:ext cx="9144000" cy="4572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609600" y="1371600"/>
            <a:ext cx="7924800" cy="0"/>
          </a:xfrm>
          <a:prstGeom prst="line">
            <a:avLst/>
          </a:prstGeom>
          <a:ln w="76200">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762000" y="2286000"/>
            <a:ext cx="7620000" cy="3810000"/>
          </a:xfrm>
          <a:prstGeom prst="roundRect">
            <a:avLst/>
          </a:prstGeom>
          <a:solidFill>
            <a:srgbClr val="00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838200" y="2404170"/>
            <a:ext cx="7467600" cy="3539430"/>
          </a:xfrm>
          <a:prstGeom prst="rect">
            <a:avLst/>
          </a:prstGeom>
          <a:noFill/>
        </p:spPr>
        <p:txBody>
          <a:bodyPr wrap="square" rtlCol="0">
            <a:spAutoFit/>
          </a:bodyPr>
          <a:lstStyle/>
          <a:p>
            <a:pPr algn="ctr"/>
            <a:r>
              <a:rPr lang="en-US" sz="32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“Enter by the narrow gate; for wide is the gate and broad is the way that leads to destruction, and there are many who go in by it. Because narrow is the gate and difficult is the way which leads to life, and there are few who find it.”</a:t>
            </a:r>
          </a:p>
          <a:p>
            <a:pPr algn="ctr"/>
            <a:r>
              <a:rPr lang="en-US" sz="32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Matthew 7:13-14</a:t>
            </a:r>
            <a:endParaRPr lang="en-US" sz="3200" b="1" dirty="0">
              <a:solidFill>
                <a:srgbClr val="FFFF0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transition spd="slow">
    <p:split orient="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241</Words>
  <Application>Microsoft Office PowerPoint</Application>
  <PresentationFormat>On-screen Show (4:3)</PresentationFormat>
  <Paragraphs>43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Christianity Is A High Way</vt:lpstr>
      <vt:lpstr>Christianity Is A High Way</vt:lpstr>
      <vt:lpstr>A Way Free From Pollution</vt:lpstr>
      <vt:lpstr>Christians – Adopt the “High” Way of Life</vt:lpstr>
      <vt:lpstr>Christians – Adopt the “High” Way of Life</vt:lpstr>
      <vt:lpstr>Conclusion</vt:lpstr>
      <vt:lpstr>Slide 9</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Thetford</dc:creator>
  <cp:lastModifiedBy>Richard Thetford</cp:lastModifiedBy>
  <cp:revision>12</cp:revision>
  <dcterms:created xsi:type="dcterms:W3CDTF">2012-03-06T05:23:36Z</dcterms:created>
  <dcterms:modified xsi:type="dcterms:W3CDTF">2012-03-10T22:47:19Z</dcterms:modified>
</cp:coreProperties>
</file>