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7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4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Souvenir Lt BT" panose="02080503040505020303" pitchFamily="18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1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Richie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45"/>
            <a:ext cx="8886825" cy="941163"/>
          </a:xfrm>
        </p:spPr>
        <p:txBody>
          <a:bodyPr/>
          <a:lstStyle>
            <a:lvl1pPr algn="ctr">
              <a:defRPr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83393"/>
          </a:xfrm>
        </p:spPr>
        <p:txBody>
          <a:bodyPr/>
          <a:lstStyle>
            <a:lvl1pPr>
              <a:defRPr sz="3600" b="1">
                <a:latin typeface="Souvenir Lt BT" panose="02080503040505020303" pitchFamily="18" charset="0"/>
                <a:cs typeface="Segoe UI" panose="020B0502040204020203" pitchFamily="34" charset="0"/>
              </a:defRPr>
            </a:lvl1pPr>
            <a:lvl2pPr>
              <a:defRPr sz="3400">
                <a:latin typeface="Souvenir Lt BT" panose="02080503040505020303" pitchFamily="18" charset="0"/>
                <a:cs typeface="Segoe UI" panose="020B0502040204020203" pitchFamily="34" charset="0"/>
              </a:defRPr>
            </a:lvl2pPr>
            <a:lvl3pPr>
              <a:defRPr sz="3200">
                <a:latin typeface="Souvenir Lt BT" panose="02080503040505020303" pitchFamily="18" charset="0"/>
                <a:cs typeface="Segoe UI" panose="020B0502040204020203" pitchFamily="34" charset="0"/>
              </a:defRPr>
            </a:lvl3pPr>
            <a:lvl4pPr>
              <a:defRPr sz="3000">
                <a:latin typeface="Souvenir Lt BT" panose="02080503040505020303" pitchFamily="18" charset="0"/>
                <a:cs typeface="Segoe UI" panose="020B0502040204020203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858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ouvenir Lt BT" panose="02080503040505020303" pitchFamily="18" charset="0"/>
                <a:cs typeface="Segoe UI" panose="020B0502040204020203" pitchFamily="34" charset="0"/>
              </a:rPr>
              <a:t>Richie Thetford					                               www.thetfordcountry.com</a:t>
            </a:r>
            <a:endParaRPr lang="en-US" sz="1400" dirty="0">
              <a:solidFill>
                <a:schemeClr val="bg1"/>
              </a:solidFill>
              <a:latin typeface="Souvenir Lt BT" panose="02080503040505020303" pitchFamily="18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1" y="1143003"/>
            <a:ext cx="8799059" cy="32657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B15B-2C08-4009-B85A-025C4BE76375}" type="datetimeFigureOut">
              <a:rPr lang="en-US" smtClean="0"/>
              <a:t>10/5/2013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2FE4-9D52-4C6D-ABF5-8C284118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7" y="362460"/>
            <a:ext cx="8499022" cy="873855"/>
          </a:xfrm>
        </p:spPr>
        <p:txBody>
          <a:bodyPr/>
          <a:lstStyle/>
          <a:p>
            <a:r>
              <a:rPr lang="en-US" dirty="0" smtClean="0"/>
              <a:t>ADDICTED: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35" y="2342614"/>
            <a:ext cx="5609968" cy="65079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To the Ways of the World,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" y="1624953"/>
            <a:ext cx="2976728" cy="225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81" y="3869044"/>
            <a:ext cx="3487548" cy="232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71" y="4779249"/>
            <a:ext cx="5324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Souvenir Lt BT" panose="02080503040505020303" pitchFamily="18" charset="0"/>
              </a:rPr>
              <a:t>or the Ways of the Lord?</a:t>
            </a:r>
            <a:endParaRPr lang="en-US" sz="3800" dirty="0"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ADDICTED: To the Ways of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1176778"/>
          </a:xfrm>
        </p:spPr>
        <p:txBody>
          <a:bodyPr/>
          <a:lstStyle/>
          <a:p>
            <a:r>
              <a:rPr lang="en-US" dirty="0" smtClean="0"/>
              <a:t>Must not be an excuse maker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Luke 14:15-33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2465" y="2578442"/>
            <a:ext cx="8435546" cy="178761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465" y="2833816"/>
            <a:ext cx="8435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What are some of the things of this world that we can become </a:t>
            </a:r>
            <a:r>
              <a:rPr lang="en-US" sz="3600" b="1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addicted</a:t>
            </a:r>
            <a:r>
              <a:rPr lang="en-US" sz="36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 to?</a:t>
            </a:r>
            <a:endParaRPr lang="en-US" sz="3600" dirty="0">
              <a:solidFill>
                <a:schemeClr val="bg1"/>
              </a:solidFill>
              <a:latin typeface="Souvenir Lt BT" panose="0208050304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04" y="4328849"/>
            <a:ext cx="2380993" cy="1756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97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ADDICTED: To the Ways of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 products</a:t>
            </a:r>
          </a:p>
          <a:p>
            <a:pPr lvl="1"/>
            <a:r>
              <a:rPr lang="en-US" dirty="0" smtClean="0"/>
              <a:t>Proven to cause early death</a:t>
            </a:r>
          </a:p>
          <a:p>
            <a:pPr lvl="1"/>
            <a:r>
              <a:rPr lang="en-US" dirty="0" smtClean="0"/>
              <a:t>Proven to cause innocent people to suffer</a:t>
            </a:r>
          </a:p>
          <a:p>
            <a:pPr lvl="1"/>
            <a:r>
              <a:rPr lang="en-US" dirty="0" smtClean="0"/>
              <a:t>Hurts our influence on others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Matthew 5:16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Timothy 4:12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Corinthians 6:12, </a:t>
            </a:r>
            <a:r>
              <a:rPr lang="en-US" b="1" dirty="0" smtClean="0">
                <a:solidFill>
                  <a:srgbClr val="C00000"/>
                </a:solidFill>
              </a:rPr>
              <a:t>19-20</a:t>
            </a:r>
            <a:endParaRPr lang="en-US" dirty="0" smtClean="0">
              <a:solidFill>
                <a:srgbClr val="C00000"/>
              </a:solidFill>
            </a:endParaRP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Romans 6:12; 8:13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John 2:19-21</a:t>
            </a:r>
          </a:p>
          <a:p>
            <a:pPr lvl="2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39" y="3862390"/>
            <a:ext cx="2829532" cy="239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6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ADDICTED: To the Ways of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Proven to cause early death</a:t>
            </a:r>
          </a:p>
          <a:p>
            <a:pPr lvl="1"/>
            <a:r>
              <a:rPr lang="en-US" dirty="0" smtClean="0"/>
              <a:t>Proven to cause innocent people to suffer</a:t>
            </a:r>
          </a:p>
          <a:p>
            <a:pPr lvl="1"/>
            <a:r>
              <a:rPr lang="en-US" dirty="0" smtClean="0"/>
              <a:t>Hurts our influence on others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Leviticus 10:9-10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Peter 1:15-16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Peter 2:5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Peter 2:9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Peter 3:11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38" y="3459763"/>
            <a:ext cx="3439132" cy="285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8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ADDICTED: To the Ways of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3862313"/>
          </a:xfrm>
        </p:spPr>
        <p:txBody>
          <a:bodyPr>
            <a:normAutofit/>
          </a:bodyPr>
          <a:lstStyle/>
          <a:p>
            <a:r>
              <a:rPr lang="en-US" dirty="0" smtClean="0"/>
              <a:t>The things we choose to view</a:t>
            </a:r>
          </a:p>
          <a:p>
            <a:pPr lvl="1"/>
            <a:r>
              <a:rPr lang="en-US" dirty="0" smtClean="0"/>
              <a:t>Can defile our mind</a:t>
            </a:r>
          </a:p>
          <a:p>
            <a:pPr lvl="1"/>
            <a:r>
              <a:rPr lang="en-US" dirty="0" smtClean="0"/>
              <a:t>Hurts our influence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Luke 11:34-36</a:t>
            </a:r>
          </a:p>
          <a:p>
            <a:r>
              <a:rPr lang="en-US" dirty="0" smtClean="0"/>
              <a:t>Any other worldly device</a:t>
            </a:r>
          </a:p>
          <a:p>
            <a:pPr lvl="1"/>
            <a:r>
              <a:rPr lang="en-US" dirty="0" smtClean="0"/>
              <a:t>Things that lead us away, not closer to the eternal kingdom of God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78941" y="5198076"/>
            <a:ext cx="8427308" cy="9885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941" y="5173359"/>
            <a:ext cx="842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Are we doing </a:t>
            </a:r>
            <a:r>
              <a:rPr lang="en-US" sz="3000" dirty="0" smtClean="0">
                <a:solidFill>
                  <a:srgbClr val="FFFF00"/>
                </a:solidFill>
                <a:latin typeface="Souvenir Lt BT" panose="02080503040505020303" pitchFamily="18" charset="0"/>
              </a:rPr>
              <a:t>EVERYTHING</a:t>
            </a:r>
            <a:r>
              <a:rPr lang="en-US" sz="30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 in our body,</a:t>
            </a:r>
            <a:br>
              <a:rPr lang="en-US" sz="3000" dirty="0" smtClean="0">
                <a:solidFill>
                  <a:schemeClr val="bg1"/>
                </a:solidFill>
                <a:latin typeface="Souvenir Lt BT" panose="02080503040505020303" pitchFamily="18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God’s temple, for the </a:t>
            </a:r>
            <a:r>
              <a:rPr lang="en-US" sz="3000" b="1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glory of God</a:t>
            </a:r>
            <a:r>
              <a:rPr lang="en-US" sz="30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Souvenir Lt BT" panose="0208050304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627" y="1799613"/>
            <a:ext cx="3093144" cy="191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ADDICTED: To the Ways of the </a:t>
            </a:r>
            <a:r>
              <a:rPr lang="en-US" sz="3600" dirty="0" smtClean="0">
                <a:solidFill>
                  <a:srgbClr val="C00000"/>
                </a:solidFill>
              </a:rPr>
              <a:t>LORD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3"/>
            <a:ext cx="8721502" cy="4966183"/>
          </a:xfrm>
        </p:spPr>
        <p:txBody>
          <a:bodyPr>
            <a:normAutofit/>
          </a:bodyPr>
          <a:lstStyle/>
          <a:p>
            <a:r>
              <a:rPr lang="en-US" dirty="0" smtClean="0"/>
              <a:t>Be determined to serve God</a:t>
            </a:r>
          </a:p>
          <a:p>
            <a:r>
              <a:rPr lang="en-US" dirty="0" smtClean="0"/>
              <a:t>Do what God has asked of us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1 Corinthians 15:58</a:t>
            </a:r>
          </a:p>
          <a:p>
            <a:pPr lvl="1"/>
            <a:r>
              <a:rPr lang="en-US" dirty="0" smtClean="0"/>
              <a:t>Run the race to receive the crown!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Corinthians 9:24-27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Hebrews 12:1-3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Timothy 4:7-8</a:t>
            </a:r>
          </a:p>
          <a:p>
            <a:r>
              <a:rPr lang="en-US" dirty="0" smtClean="0"/>
              <a:t>Our body to be a living sacrifice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12:1-2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86" y="1275254"/>
            <a:ext cx="1643284" cy="402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8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1662810"/>
          </a:xfrm>
        </p:spPr>
        <p:txBody>
          <a:bodyPr>
            <a:normAutofit/>
          </a:bodyPr>
          <a:lstStyle/>
          <a:p>
            <a:r>
              <a:rPr lang="en-US" dirty="0" smtClean="0"/>
              <a:t>Take away any form of worldliness that we may have</a:t>
            </a:r>
          </a:p>
          <a:p>
            <a:pPr lvl="1"/>
            <a:r>
              <a:rPr lang="en-US" dirty="0" smtClean="0"/>
              <a:t>Become addicted to serving the Lord!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45" y="3232303"/>
            <a:ext cx="3714868" cy="2741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04800" y="2998574"/>
            <a:ext cx="4053016" cy="321275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605" y="3051067"/>
            <a:ext cx="37894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“Not everyone who says to Me, ‘Lord, Lord,’ shall enter the kingdom of heaven, but he who does the will of My Father in heaven.”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ouvenir Lt BT" panose="02080503040505020303" pitchFamily="18" charset="0"/>
              </a:rPr>
              <a:t>Matthew 7:21</a:t>
            </a:r>
            <a:endParaRPr lang="en-US" sz="2800" b="1" dirty="0">
              <a:solidFill>
                <a:schemeClr val="bg1"/>
              </a:solidFill>
              <a:latin typeface="Souvenir Lt BT" panose="0208050304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ichard Segoe 4.3 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ard Segoe 4.3 Frame" id="{666E643D-FE12-472B-9C9D-DEAB988A1870}" vid="{6791CDC3-71E6-4059-AF73-19F5901897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285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Souvenir Lt BT</vt:lpstr>
      <vt:lpstr>Richard Segoe 4.3 Frame</vt:lpstr>
      <vt:lpstr>ADDICTED:</vt:lpstr>
      <vt:lpstr>ADDICTED: To the Ways of the World?</vt:lpstr>
      <vt:lpstr>ADDICTED: To the Ways of the World?</vt:lpstr>
      <vt:lpstr>ADDICTED: To the Ways of the World?</vt:lpstr>
      <vt:lpstr>ADDICTED: To the Ways of the World?</vt:lpstr>
      <vt:lpstr>ADDICTED: To the Ways of the LORD?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Richie Thetford</cp:lastModifiedBy>
  <cp:revision>17</cp:revision>
  <dcterms:created xsi:type="dcterms:W3CDTF">2013-07-23T19:58:21Z</dcterms:created>
  <dcterms:modified xsi:type="dcterms:W3CDTF">2013-10-05T16:22:06Z</dcterms:modified>
</cp:coreProperties>
</file>