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C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9777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3939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954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308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642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753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40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04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847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883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03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80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806042"/>
            <a:ext cx="7989752" cy="1504844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Noto Sans" panose="020B0502040504020204" pitchFamily="34" charset="0"/>
                <a:ea typeface="Noto Sans" panose="020B0502040504020204" pitchFamily="34" charset="0"/>
              </a:rPr>
              <a:t>Active ingredients</a:t>
            </a:r>
            <a:br>
              <a:rPr lang="en-US" sz="4400" b="1" dirty="0">
                <a:latin typeface="Noto Sans" panose="020B0502040504020204" pitchFamily="34" charset="0"/>
                <a:ea typeface="Noto Sans" panose="020B0502040504020204" pitchFamily="34" charset="0"/>
              </a:rPr>
            </a:br>
            <a:r>
              <a:rPr lang="en-US" sz="4400" b="1" dirty="0">
                <a:latin typeface="Noto Sans" panose="020B0502040504020204" pitchFamily="34" charset="0"/>
                <a:ea typeface="Noto Sans" panose="020B0502040504020204" pitchFamily="34" charset="0"/>
              </a:rPr>
              <a:t>of godly sorrow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77998"/>
            <a:ext cx="7989752" cy="590321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Noto Sans" panose="020B0502040504020204" pitchFamily="34" charset="0"/>
                <a:ea typeface="Noto Sans" panose="020B0502040504020204" pitchFamily="34" charset="0"/>
              </a:rPr>
              <a:t>2 Corinthians 7:8-11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588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Richard Thetford											       www.thetfordcountry.com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778" y="3255071"/>
            <a:ext cx="4538445" cy="299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6834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Acknowledgment of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3024"/>
            <a:ext cx="7989752" cy="4446165"/>
          </a:xfrm>
        </p:spPr>
        <p:txBody>
          <a:bodyPr>
            <a:normAutofit/>
          </a:bodyPr>
          <a:lstStyle/>
          <a:p>
            <a:endParaRPr lang="en-US" sz="3000" dirty="0"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Will not run away from exposure</a:t>
            </a:r>
          </a:p>
          <a:p>
            <a:pPr lvl="1"/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</a:rPr>
              <a:t>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John 3:19-21</a:t>
            </a: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Must admit wrongdoing</a:t>
            </a:r>
          </a:p>
          <a:p>
            <a:pPr lvl="1"/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2 Samuel 12:13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588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Richard Thetford											       www.thetfordcountry.com</a:t>
            </a:r>
          </a:p>
        </p:txBody>
      </p:sp>
      <p:sp>
        <p:nvSpPr>
          <p:cNvPr id="5" name="Scroll: Horizontal 4"/>
          <p:cNvSpPr/>
          <p:nvPr/>
        </p:nvSpPr>
        <p:spPr>
          <a:xfrm>
            <a:off x="461394" y="1963024"/>
            <a:ext cx="8179267" cy="1635853"/>
          </a:xfrm>
          <a:prstGeom prst="horizontalScroll">
            <a:avLst/>
          </a:prstGeom>
          <a:solidFill>
            <a:srgbClr val="95C7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2731" y="2214693"/>
            <a:ext cx="797793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“He who covers his sins will not prosper, But whoever confesses and forsakes them will have mercy.”</a:t>
            </a:r>
          </a:p>
          <a:p>
            <a:pPr algn="ctr"/>
            <a:r>
              <a:rPr lang="en-US" sz="23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Proverbs 28:13</a:t>
            </a:r>
          </a:p>
        </p:txBody>
      </p:sp>
    </p:spTree>
    <p:extLst>
      <p:ext uri="{BB962C8B-B14F-4D97-AF65-F5344CB8AC3E}">
        <p14:creationId xmlns:p14="http://schemas.microsoft.com/office/powerpoint/2010/main" val="3285923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Hatred of the sin itself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1" y="1963024"/>
            <a:ext cx="8369861" cy="4446165"/>
          </a:xfrm>
        </p:spPr>
        <p:txBody>
          <a:bodyPr>
            <a:normAutofit/>
          </a:bodyPr>
          <a:lstStyle/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Godly sorrow is more than embarrassment</a:t>
            </a:r>
          </a:p>
          <a:p>
            <a:pPr lvl="1"/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</a:rPr>
              <a:t>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Psalms 51:1-4</a:t>
            </a: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Must see sin as God sees it</a:t>
            </a: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588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Richard Thetford											       www.thetfordcountry.com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1619075" y="4320330"/>
            <a:ext cx="5905850" cy="1602297"/>
          </a:xfrm>
          <a:prstGeom prst="flowChartAlternateProcess">
            <a:avLst/>
          </a:prstGeom>
          <a:solidFill>
            <a:srgbClr val="95C7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19075" y="4555222"/>
            <a:ext cx="590585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Noto Sans" panose="020B0502040504020204" pitchFamily="34" charset="0"/>
                <a:ea typeface="Noto Sans" panose="020B0502040504020204" pitchFamily="34" charset="0"/>
                <a:cs typeface="Noto Serif" panose="02020600060500020200" pitchFamily="18" charset="0"/>
              </a:rPr>
              <a:t>Penitence</a:t>
            </a:r>
          </a:p>
          <a:p>
            <a:pPr algn="ctr"/>
            <a:r>
              <a:rPr lang="en-US" sz="36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Psalms 38:1-8</a:t>
            </a:r>
          </a:p>
        </p:txBody>
      </p:sp>
    </p:spTree>
    <p:extLst>
      <p:ext uri="{BB962C8B-B14F-4D97-AF65-F5344CB8AC3E}">
        <p14:creationId xmlns:p14="http://schemas.microsoft.com/office/powerpoint/2010/main" val="22995249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Shame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3024"/>
            <a:ext cx="7989752" cy="4446165"/>
          </a:xfrm>
        </p:spPr>
        <p:txBody>
          <a:bodyPr>
            <a:normAutofit/>
          </a:bodyPr>
          <a:lstStyle/>
          <a:p>
            <a:endParaRPr lang="en-US" sz="3000" dirty="0"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Some deeds are shameful</a:t>
            </a: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Prodigal son</a:t>
            </a:r>
          </a:p>
          <a:p>
            <a:pPr lvl="1"/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</a:rPr>
              <a:t>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Luke 15:17-21</a:t>
            </a: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Pharisee and</a:t>
            </a:r>
            <a:b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</a:br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the tax collector</a:t>
            </a:r>
          </a:p>
          <a:p>
            <a:pPr lvl="1"/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Luke 18:9-14</a:t>
            </a:r>
          </a:p>
          <a:p>
            <a:pPr lvl="1"/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pPr lvl="1"/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588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Richard Thetford											       www.thetfordcountry.com</a:t>
            </a:r>
          </a:p>
        </p:txBody>
      </p:sp>
      <p:pic>
        <p:nvPicPr>
          <p:cNvPr id="7" name="Picture 9" descr="prodigal 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272" y="2729135"/>
            <a:ext cx="4510671" cy="3680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4015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Remorse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3024"/>
            <a:ext cx="7989752" cy="4446165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Anguish of the soul</a:t>
            </a: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In the Old Testament</a:t>
            </a:r>
            <a:b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</a:br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it was often outwardly</a:t>
            </a:r>
            <a:b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</a:br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expressed in deep grief</a:t>
            </a:r>
          </a:p>
          <a:p>
            <a:pPr lvl="1"/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Joel 2:12-13</a:t>
            </a:r>
          </a:p>
          <a:p>
            <a:pPr lvl="1"/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Psalms 32:1-2</a:t>
            </a:r>
          </a:p>
          <a:p>
            <a:pPr lvl="1"/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588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Richard Thetford											       www.thetfordcountry.com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4180" y="2029664"/>
            <a:ext cx="2916764" cy="437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93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Humility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3024"/>
            <a:ext cx="7989752" cy="4446165"/>
          </a:xfrm>
        </p:spPr>
        <p:txBody>
          <a:bodyPr>
            <a:normAutofit/>
          </a:bodyPr>
          <a:lstStyle/>
          <a:p>
            <a:endParaRPr lang="en-US" sz="3000" dirty="0"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Pride is at the heart of most sin</a:t>
            </a: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Godly Sorrow and humility go together</a:t>
            </a: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3000" dirty="0">
              <a:solidFill>
                <a:schemeClr val="tx1"/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588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Richard Thetford											       www.thetfordcountry.com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749" y="3447874"/>
            <a:ext cx="4036502" cy="3153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936147" y="3699545"/>
            <a:ext cx="3254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“draw near to God and He will draw near to you. Cleanse your hands, you sinners; and purify your hearts, you double-minded ….humble yourselves in the sight of the Lord….”</a:t>
            </a:r>
          </a:p>
          <a:p>
            <a:pPr algn="ctr"/>
            <a:r>
              <a:rPr lang="en-US" sz="1600" b="1" dirty="0">
                <a:latin typeface="Noto Serif" panose="02020600060500020200" pitchFamily="18" charset="0"/>
                <a:ea typeface="Noto Serif" panose="02020600060500020200" pitchFamily="18" charset="0"/>
                <a:cs typeface="Noto Serif" panose="02020600060500020200" pitchFamily="18" charset="0"/>
              </a:rPr>
              <a:t>James 4:8-10</a:t>
            </a:r>
          </a:p>
        </p:txBody>
      </p:sp>
    </p:spTree>
    <p:extLst>
      <p:ext uri="{BB962C8B-B14F-4D97-AF65-F5344CB8AC3E}">
        <p14:creationId xmlns:p14="http://schemas.microsoft.com/office/powerpoint/2010/main" val="916710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Noto Sans" panose="020B0502040504020204" pitchFamily="34" charset="0"/>
                <a:ea typeface="Noto Sans" panose="020B05020405040202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63024"/>
            <a:ext cx="7989752" cy="4446165"/>
          </a:xfrm>
        </p:spPr>
        <p:txBody>
          <a:bodyPr>
            <a:normAutofit/>
          </a:bodyPr>
          <a:lstStyle/>
          <a:p>
            <a:endParaRPr lang="en-US" sz="3000" dirty="0"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 God promises relief to those who sorrow 	in a godly way</a:t>
            </a:r>
          </a:p>
          <a:p>
            <a:pPr lvl="1"/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</a:rPr>
              <a:t>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Isaiah 61:1-3</a:t>
            </a:r>
          </a:p>
          <a:p>
            <a:pPr lvl="1"/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pPr lvl="1"/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pPr lvl="1"/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pPr lvl="1"/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pPr lvl="1"/>
            <a:endParaRPr lang="en-US" sz="2800" dirty="0">
              <a:solidFill>
                <a:schemeClr val="accent2">
                  <a:lumMod val="7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55888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Richard Thetford											       www.thetfordcountry.com</a:t>
            </a:r>
          </a:p>
        </p:txBody>
      </p:sp>
      <p:sp>
        <p:nvSpPr>
          <p:cNvPr id="7" name="Scroll: Vertical 6"/>
          <p:cNvSpPr/>
          <p:nvPr/>
        </p:nvSpPr>
        <p:spPr>
          <a:xfrm>
            <a:off x="3405931" y="2810312"/>
            <a:ext cx="5165014" cy="3540154"/>
          </a:xfrm>
          <a:prstGeom prst="verticalScroll">
            <a:avLst/>
          </a:prstGeom>
          <a:solidFill>
            <a:srgbClr val="95C7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50547" y="3674378"/>
            <a:ext cx="42783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</a:rPr>
              <a:t>A Healthy Conscience</a:t>
            </a:r>
          </a:p>
          <a:p>
            <a:endParaRPr lang="en-US" sz="2400" dirty="0"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</a:rPr>
              <a:t>A Love for God</a:t>
            </a:r>
          </a:p>
          <a:p>
            <a:endParaRPr lang="en-US" sz="2400" dirty="0">
              <a:latin typeface="Noto Sans" panose="020B0502040504020204" pitchFamily="34" charset="0"/>
              <a:ea typeface="Noto Sans" panose="020B05020405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atin typeface="Noto Sans" panose="020B0502040504020204" pitchFamily="34" charset="0"/>
                <a:ea typeface="Noto Sans" panose="020B0502040504020204" pitchFamily="34" charset="0"/>
              </a:rPr>
              <a:t>Honesty about the Truth</a:t>
            </a:r>
          </a:p>
        </p:txBody>
      </p:sp>
    </p:spTree>
    <p:extLst>
      <p:ext uri="{BB962C8B-B14F-4D97-AF65-F5344CB8AC3E}">
        <p14:creationId xmlns:p14="http://schemas.microsoft.com/office/powerpoint/2010/main" val="713648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62</TotalTime>
  <Words>190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Gill Sans MT</vt:lpstr>
      <vt:lpstr>Noto Sans</vt:lpstr>
      <vt:lpstr>Noto Serif</vt:lpstr>
      <vt:lpstr>Wingdings</vt:lpstr>
      <vt:lpstr>Wingdings 2</vt:lpstr>
      <vt:lpstr>Dividend</vt:lpstr>
      <vt:lpstr>Active ingredients of godly sorrow</vt:lpstr>
      <vt:lpstr>Acknowledgment of sin</vt:lpstr>
      <vt:lpstr>Hatred of the sin itself</vt:lpstr>
      <vt:lpstr>Shame</vt:lpstr>
      <vt:lpstr>Remorse</vt:lpstr>
      <vt:lpstr>Humility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ingredients of godly sorrow</dc:title>
  <dc:creator>Richard Thetford</dc:creator>
  <cp:lastModifiedBy>Richard Thetford</cp:lastModifiedBy>
  <cp:revision>11</cp:revision>
  <dcterms:created xsi:type="dcterms:W3CDTF">2016-12-27T22:22:43Z</dcterms:created>
  <dcterms:modified xsi:type="dcterms:W3CDTF">2017-01-02T03:10:31Z</dcterms:modified>
</cp:coreProperties>
</file>