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6/19/2022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6/19/2022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6/19/2022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6/19/2022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6/19/2022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6/19/2022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6/19/2022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6/19/2022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6/19/2022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6/19/2022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6/19/2022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6/19/2022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holding a baby in a field&#10;&#10;Description automatically generated with low confidence">
            <a:extLst>
              <a:ext uri="{FF2B5EF4-FFF2-40B4-BE49-F238E27FC236}">
                <a16:creationId xmlns:a16="http://schemas.microsoft.com/office/drawing/2014/main" id="{5C4CA74D-D3FA-4911-B287-00031A653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5407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162D44-5349-4C60-87C7-8128C73775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7233" y="663310"/>
            <a:ext cx="6708709" cy="1160214"/>
          </a:xfrm>
        </p:spPr>
        <p:txBody>
          <a:bodyPr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A Worthy Father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BB38A5-F791-47C2-A850-0717E94F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17232" y="1758207"/>
            <a:ext cx="6708709" cy="663311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Luke 15:11-32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C312B8-B6EF-4692-B491-4B0D611121B7}"/>
              </a:ext>
            </a:extLst>
          </p:cNvPr>
          <p:cNvSpPr txBox="1"/>
          <p:nvPr/>
        </p:nvSpPr>
        <p:spPr>
          <a:xfrm>
            <a:off x="0" y="6540763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6643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939BD-FDC2-4623-B1C3-F5CBA7E4E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8528943" cy="1077229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Provided for His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625AB-E89A-4F88-A770-76A2B8DC5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08" y="2052116"/>
            <a:ext cx="8528943" cy="39978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The physical realm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Timothy 5:8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The spiritual realm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6:4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56B8E6-74A0-4578-97D1-4FBF05E300C4}"/>
              </a:ext>
            </a:extLst>
          </p:cNvPr>
          <p:cNvSpPr txBox="1"/>
          <p:nvPr/>
        </p:nvSpPr>
        <p:spPr>
          <a:xfrm>
            <a:off x="0" y="6540763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6632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939BD-FDC2-4623-B1C3-F5CBA7E4E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8528943" cy="1077229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Generous Beyond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625AB-E89A-4F88-A770-76A2B8DC5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08" y="2052116"/>
            <a:ext cx="8528943" cy="39978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Divided to them his livelihood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Genesis 25:6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Deuteronomy 21:15-17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609A59-64D9-4D7E-89CB-FA9E22BA63E1}"/>
              </a:ext>
            </a:extLst>
          </p:cNvPr>
          <p:cNvSpPr txBox="1"/>
          <p:nvPr/>
        </p:nvSpPr>
        <p:spPr>
          <a:xfrm>
            <a:off x="0" y="6540763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41548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939BD-FDC2-4623-B1C3-F5CBA7E4E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8528943" cy="1077229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Allowed Son to Make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625AB-E89A-4F88-A770-76A2B8DC5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08" y="2052116"/>
            <a:ext cx="8528943" cy="39978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The younger son – gathered all together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15:13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God’s plan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Genesis 2:24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A550AF-646D-4E8E-9783-C75F51402C88}"/>
              </a:ext>
            </a:extLst>
          </p:cNvPr>
          <p:cNvSpPr txBox="1"/>
          <p:nvPr/>
        </p:nvSpPr>
        <p:spPr>
          <a:xfrm>
            <a:off x="0" y="6540763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56472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939BD-FDC2-4623-B1C3-F5CBA7E4E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8528943" cy="1077229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Was Willing to Forgive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625AB-E89A-4F88-A770-76A2B8DC5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08" y="2052116"/>
            <a:ext cx="8528943" cy="39978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Hardship fell on the younger son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15:14-19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Expressed love and forgiveness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15:24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5AED37-FCD7-42AD-A049-2D544E3C056F}"/>
              </a:ext>
            </a:extLst>
          </p:cNvPr>
          <p:cNvSpPr txBox="1"/>
          <p:nvPr/>
        </p:nvSpPr>
        <p:spPr>
          <a:xfrm>
            <a:off x="0" y="6540763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04513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939BD-FDC2-4623-B1C3-F5CBA7E4E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8528943" cy="1077229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Loved His Sons Equally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625AB-E89A-4F88-A770-76A2B8DC5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08" y="2052116"/>
            <a:ext cx="8528943" cy="39978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Older son remained with his father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15:31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Encouraged him to rejoice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15:32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F9751C-598A-47B7-B99F-AD5414CC417C}"/>
              </a:ext>
            </a:extLst>
          </p:cNvPr>
          <p:cNvSpPr txBox="1"/>
          <p:nvPr/>
        </p:nvSpPr>
        <p:spPr>
          <a:xfrm>
            <a:off x="0" y="6540763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64736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939BD-FDC2-4623-B1C3-F5CBA7E4E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8528943" cy="1077229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We Have a Heavenly Father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625AB-E89A-4F88-A770-76A2B8DC5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08" y="2052116"/>
            <a:ext cx="8528943" cy="39978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Provides for us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3:16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Is generous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1:3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Allows us to choose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6:16-17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98E8EF-3A4C-4553-A7B2-86972E886920}"/>
              </a:ext>
            </a:extLst>
          </p:cNvPr>
          <p:cNvSpPr txBox="1"/>
          <p:nvPr/>
        </p:nvSpPr>
        <p:spPr>
          <a:xfrm>
            <a:off x="0" y="6540763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72584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939BD-FDC2-4623-B1C3-F5CBA7E4E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8528943" cy="1077229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We Have a Heavenly Father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625AB-E89A-4F88-A770-76A2B8DC5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08" y="2052116"/>
            <a:ext cx="8528943" cy="39978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Is willing to forgive us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Peter 3:9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Loves us equally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3000" dirty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5:6-8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endParaRPr lang="en-US" sz="3000" dirty="0">
              <a:solidFill>
                <a:schemeClr val="accent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175076-52C5-4853-82AA-678DAFEDD575}"/>
              </a:ext>
            </a:extLst>
          </p:cNvPr>
          <p:cNvSpPr/>
          <p:nvPr/>
        </p:nvSpPr>
        <p:spPr>
          <a:xfrm>
            <a:off x="1352939" y="5267588"/>
            <a:ext cx="9675845" cy="10772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C11127-F8B5-42DC-BE33-581D0BA05A10}"/>
              </a:ext>
            </a:extLst>
          </p:cNvPr>
          <p:cNvSpPr txBox="1"/>
          <p:nvPr/>
        </p:nvSpPr>
        <p:spPr>
          <a:xfrm>
            <a:off x="1352939" y="5327776"/>
            <a:ext cx="96758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In order for us to be received by our heavenly Father,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we must GO TO HIM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2595AD-3AF9-42A1-A7A5-E35F1D09E7D8}"/>
              </a:ext>
            </a:extLst>
          </p:cNvPr>
          <p:cNvSpPr txBox="1"/>
          <p:nvPr/>
        </p:nvSpPr>
        <p:spPr>
          <a:xfrm>
            <a:off x="0" y="6540763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21746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68</TotalTime>
  <Words>358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MS Shell Dlg 2</vt:lpstr>
      <vt:lpstr>Segoe UI</vt:lpstr>
      <vt:lpstr>Segoe UI Black</vt:lpstr>
      <vt:lpstr>Segoe UI Semibold</vt:lpstr>
      <vt:lpstr>Wingdings</vt:lpstr>
      <vt:lpstr>Wingdings 3</vt:lpstr>
      <vt:lpstr>Madison</vt:lpstr>
      <vt:lpstr>A Worthy Father</vt:lpstr>
      <vt:lpstr>Provided for His Family</vt:lpstr>
      <vt:lpstr>Generous Beyond Expectations</vt:lpstr>
      <vt:lpstr>Allowed Son to Make Choices</vt:lpstr>
      <vt:lpstr>Was Willing to Forgive</vt:lpstr>
      <vt:lpstr>Loved His Sons Equally</vt:lpstr>
      <vt:lpstr>We Have a Heavenly Father</vt:lpstr>
      <vt:lpstr>We Have a Heavenly Father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Worthy Father</dc:title>
  <dc:creator>Richard Thetford</dc:creator>
  <cp:lastModifiedBy>Richard Thetford</cp:lastModifiedBy>
  <cp:revision>8</cp:revision>
  <dcterms:created xsi:type="dcterms:W3CDTF">2021-11-06T20:18:20Z</dcterms:created>
  <dcterms:modified xsi:type="dcterms:W3CDTF">2022-06-20T01:12:04Z</dcterms:modified>
</cp:coreProperties>
</file>