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B7BC-E7B7-4575-9112-6E1F8FFB069E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63E5-3F3B-4F78-9C71-DC2608869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44793A9-7C6C-4D08-92F6-F1F92C238736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2F62-41D9-41B4-A742-F07D327A573D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EF911B4-2B8A-4B9C-8112-6F5C986D46F7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2438-B4B8-4A3B-81C9-F825F3AAC376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E4997B-1FE4-47A8-9028-DEF54467F1A4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E2A4-FC2B-4C62-99D1-22A122804089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8FDE-D23B-4B1F-9C84-7727D2CE25D7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6DC1-AD37-4838-9FEB-59E5E9793810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26B5-3923-4825-B39D-26824402D2D6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F77A073-F441-4A2C-AEED-DA5AB371EE5F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59920AA-4634-43CD-9C1A-EA35C3EB9627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5D330AF-CDB6-4B06-9433-B8653C157AA0}" type="datetime1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0DEF353-0565-41A8-80D7-4D5BA5B4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8" y="1452562"/>
            <a:ext cx="6902080" cy="395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F71600-C836-4634-B0DF-533FFD08A1E8}"/>
              </a:ext>
            </a:extLst>
          </p:cNvPr>
          <p:cNvSpPr txBox="1"/>
          <p:nvPr/>
        </p:nvSpPr>
        <p:spPr>
          <a:xfrm>
            <a:off x="0" y="6559419"/>
            <a:ext cx="1219835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Richie Thetford										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Introduction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363752"/>
            <a:ext cx="9486309" cy="31242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The Tongue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James 3:2, 8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Matthew 12:37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Proverbs 18:21</a:t>
            </a:r>
          </a:p>
          <a:p>
            <a:pPr lvl="1"/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8CC58-0999-4942-9770-0EC5EC2D7690}"/>
              </a:ext>
            </a:extLst>
          </p:cNvPr>
          <p:cNvSpPr txBox="1"/>
          <p:nvPr/>
        </p:nvSpPr>
        <p:spPr>
          <a:xfrm>
            <a:off x="0" y="6559419"/>
            <a:ext cx="1219835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B135226-8FB9-4746-9602-C3B65AF99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45" y="2322108"/>
            <a:ext cx="4685444" cy="354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ea typeface="FreeSans" panose="020B0504020202020204" pitchFamily="34" charset="0"/>
              </a:rPr>
              <a:t>Controlling the Tongue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354420"/>
            <a:ext cx="9486309" cy="357358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Misuse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James 3:8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Control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Psalms 39:1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1 Peter 3:10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James 1:26; 3:3-4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8CC58-0999-4942-9770-0EC5EC2D7690}"/>
              </a:ext>
            </a:extLst>
          </p:cNvPr>
          <p:cNvSpPr txBox="1"/>
          <p:nvPr/>
        </p:nvSpPr>
        <p:spPr>
          <a:xfrm>
            <a:off x="0" y="6559419"/>
            <a:ext cx="1219835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5" name="Picture 4" descr="A picture containing outdoor, person, standing, sign&#10;&#10;Description automatically generated">
            <a:extLst>
              <a:ext uri="{FF2B5EF4-FFF2-40B4-BE49-F238E27FC236}">
                <a16:creationId xmlns:a16="http://schemas.microsoft.com/office/drawing/2014/main" id="{E43122D1-426D-4485-BBB2-3916BAE6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3" y="2205704"/>
            <a:ext cx="3676261" cy="367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3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ea typeface="FreeSans" panose="020B0504020202020204" pitchFamily="34" charset="0"/>
              </a:rPr>
              <a:t>Sins Committed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354420"/>
            <a:ext cx="9486309" cy="357358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Many Sins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Slander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(Proverbs 10:18)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Whispering – Gossip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(Romans 1:29)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Foul Language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(Ephesians 4:29)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Lying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(Revelation 21:8)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Cursing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(James 3:10)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Double Tongue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(1 Timothy 3:8)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8CC58-0999-4942-9770-0EC5EC2D7690}"/>
              </a:ext>
            </a:extLst>
          </p:cNvPr>
          <p:cNvSpPr txBox="1"/>
          <p:nvPr/>
        </p:nvSpPr>
        <p:spPr>
          <a:xfrm>
            <a:off x="0" y="6559419"/>
            <a:ext cx="1219835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F0FAB87-957B-4618-AA9D-CDE18D2D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15" y="2354420"/>
            <a:ext cx="3574218" cy="357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ea typeface="FreeSans" panose="020B0504020202020204" pitchFamily="34" charset="0"/>
              </a:rPr>
              <a:t>A Great Blessing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354420"/>
            <a:ext cx="9486309" cy="357358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Good of man and glory of God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Job 27:4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Psalms 35:28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Romans 15:6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2 Corinthians 4:13</a:t>
            </a:r>
          </a:p>
          <a:p>
            <a:pPr lvl="1">
              <a:lnSpc>
                <a:spcPct val="100000"/>
              </a:lnSpc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FreeSans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8CC58-0999-4942-9770-0EC5EC2D7690}"/>
              </a:ext>
            </a:extLst>
          </p:cNvPr>
          <p:cNvSpPr txBox="1"/>
          <p:nvPr/>
        </p:nvSpPr>
        <p:spPr>
          <a:xfrm>
            <a:off x="0" y="6559419"/>
            <a:ext cx="1219835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228076-12FB-46B3-9EFF-691D8131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796" y="2246955"/>
            <a:ext cx="3625451" cy="362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2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F71600-C836-4634-B0DF-533FFD08A1E8}"/>
              </a:ext>
            </a:extLst>
          </p:cNvPr>
          <p:cNvSpPr txBox="1"/>
          <p:nvPr/>
        </p:nvSpPr>
        <p:spPr>
          <a:xfrm>
            <a:off x="0" y="6559419"/>
            <a:ext cx="1219835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7" name="Picture 6" descr="A picture containing photo, beach, person, walking&#10;&#10;Description automatically generated">
            <a:extLst>
              <a:ext uri="{FF2B5EF4-FFF2-40B4-BE49-F238E27FC236}">
                <a16:creationId xmlns:a16="http://schemas.microsoft.com/office/drawing/2014/main" id="{EBDFEDED-2807-41DA-B25D-5A822A2C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8" y="1465585"/>
            <a:ext cx="3452813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n island in the middle of a body of water&#10;&#10;Description automatically generated">
            <a:extLst>
              <a:ext uri="{FF2B5EF4-FFF2-40B4-BE49-F238E27FC236}">
                <a16:creationId xmlns:a16="http://schemas.microsoft.com/office/drawing/2014/main" id="{61F87FEF-8DBC-405A-88E8-1D7A23CF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152" y="1451304"/>
            <a:ext cx="3589660" cy="394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6BB68-C701-4947-90C9-B73D836B2816}"/>
              </a:ext>
            </a:extLst>
          </p:cNvPr>
          <p:cNvCxnSpPr/>
          <p:nvPr/>
        </p:nvCxnSpPr>
        <p:spPr>
          <a:xfrm>
            <a:off x="6021352" y="1465585"/>
            <a:ext cx="0" cy="3926828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C9016F-ADFC-44E0-821B-BF98A3A39541}"/>
              </a:ext>
            </a:extLst>
          </p:cNvPr>
          <p:cNvSpPr txBox="1"/>
          <p:nvPr/>
        </p:nvSpPr>
        <p:spPr>
          <a:xfrm>
            <a:off x="0" y="345236"/>
            <a:ext cx="1219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FreeSans" panose="020B0504020202020204" pitchFamily="34" charset="0"/>
              </a:rPr>
              <a:t>“A word fitly spoken is like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FreeSans" panose="020B0504020202020204" pitchFamily="34" charset="0"/>
              </a:rPr>
              <a:t>apples of gold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FreeSans" panose="020B0504020202020204" pitchFamily="34" charset="0"/>
              </a:rPr>
              <a:t>in pictures of silver”</a:t>
            </a:r>
          </a:p>
        </p:txBody>
      </p:sp>
    </p:spTree>
    <p:extLst>
      <p:ext uri="{BB962C8B-B14F-4D97-AF65-F5344CB8AC3E}">
        <p14:creationId xmlns:p14="http://schemas.microsoft.com/office/powerpoint/2010/main" val="22257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290C9-6505-4B77-B628-A44276CB9D8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 design</Template>
  <TotalTime>60</TotalTime>
  <Words>262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Schoolbook</vt:lpstr>
      <vt:lpstr>Corbel</vt:lpstr>
      <vt:lpstr>Feathered</vt:lpstr>
      <vt:lpstr>PowerPoint Presentation</vt:lpstr>
      <vt:lpstr>Introduction</vt:lpstr>
      <vt:lpstr>Controlling the Tongue</vt:lpstr>
      <vt:lpstr>Sins Committed</vt:lpstr>
      <vt:lpstr>A Great Blessing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11</cp:revision>
  <dcterms:created xsi:type="dcterms:W3CDTF">2020-08-03T19:50:38Z</dcterms:created>
  <dcterms:modified xsi:type="dcterms:W3CDTF">2020-08-23T19:10:17Z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