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 Special Mother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31:28-29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4" y="668975"/>
            <a:ext cx="5268623" cy="3299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29" y="1224794"/>
            <a:ext cx="2418127" cy="4997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247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877069" cy="709865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Never Leaves Her First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3" y="2489200"/>
            <a:ext cx="8045042" cy="374382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great help to her husband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Genesis 2:18</a:t>
            </a:r>
          </a:p>
          <a:p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Submits to her husband’s headship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5:22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             ww.thetfordcountry.com</a:t>
            </a:r>
          </a:p>
        </p:txBody>
      </p:sp>
      <p:sp>
        <p:nvSpPr>
          <p:cNvPr id="5" name="Oval 4"/>
          <p:cNvSpPr/>
          <p:nvPr/>
        </p:nvSpPr>
        <p:spPr>
          <a:xfrm rot="19584886">
            <a:off x="-22908" y="197827"/>
            <a:ext cx="1627317" cy="91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85607">
            <a:off x="49503" y="452253"/>
            <a:ext cx="1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Mark 12:30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3727"/>
            <a:ext cx="9144000" cy="1468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83727"/>
            <a:ext cx="9144000" cy="125836"/>
          </a:xfrm>
          <a:prstGeom prst="rect">
            <a:avLst/>
          </a:prstGeom>
          <a:solidFill>
            <a:srgbClr val="561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877069" cy="709865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Never Leaves Her First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3" y="2489200"/>
            <a:ext cx="8045042" cy="374382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Stands with her husband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31:12</a:t>
            </a:r>
          </a:p>
          <a:p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husband trusts in her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Proverbs 31:11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 	          www.thetfordcountry.com</a:t>
            </a:r>
          </a:p>
        </p:txBody>
      </p:sp>
      <p:sp>
        <p:nvSpPr>
          <p:cNvPr id="5" name="Oval 4"/>
          <p:cNvSpPr/>
          <p:nvPr/>
        </p:nvSpPr>
        <p:spPr>
          <a:xfrm rot="19584886">
            <a:off x="-22908" y="197827"/>
            <a:ext cx="1627317" cy="91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85607">
            <a:off x="49503" y="452252"/>
            <a:ext cx="1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Mark 12:30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3727"/>
            <a:ext cx="9144000" cy="1468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83727"/>
            <a:ext cx="9144000" cy="125836"/>
          </a:xfrm>
          <a:prstGeom prst="rect">
            <a:avLst/>
          </a:prstGeom>
          <a:solidFill>
            <a:srgbClr val="561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877069" cy="709865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Cherishes Being a Mom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2371754"/>
            <a:ext cx="8338657" cy="3190146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Trains her children in the laws of God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1:8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Proverbs 29:15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Deuteronomy 6:4-9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Ephesians 6:1-3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          www.thetfordcountry.com</a:t>
            </a:r>
          </a:p>
        </p:txBody>
      </p:sp>
      <p:sp>
        <p:nvSpPr>
          <p:cNvPr id="5" name="Oval 4"/>
          <p:cNvSpPr/>
          <p:nvPr/>
        </p:nvSpPr>
        <p:spPr>
          <a:xfrm rot="19584886">
            <a:off x="-22908" y="197827"/>
            <a:ext cx="1627317" cy="91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85607">
            <a:off x="49503" y="452252"/>
            <a:ext cx="1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Mark 12:30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2235"/>
            <a:ext cx="9144000" cy="9395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1900"/>
            <a:ext cx="9144000" cy="125836"/>
          </a:xfrm>
          <a:prstGeom prst="rect">
            <a:avLst/>
          </a:prstGeom>
          <a:solidFill>
            <a:srgbClr val="561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877069" cy="709865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Cherishes Being a Mom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3" y="2489200"/>
            <a:ext cx="8045042" cy="303914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godly example for her children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 Timothy 1:3-5</a:t>
            </a:r>
            <a:endParaRPr lang="en-US" sz="32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Looks to the ways of her household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31:27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Proverbs 19:15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          www.thetfordcountry.com</a:t>
            </a:r>
          </a:p>
        </p:txBody>
      </p:sp>
      <p:sp>
        <p:nvSpPr>
          <p:cNvPr id="5" name="Oval 4"/>
          <p:cNvSpPr/>
          <p:nvPr/>
        </p:nvSpPr>
        <p:spPr>
          <a:xfrm rot="19584886">
            <a:off x="-22908" y="197827"/>
            <a:ext cx="1627317" cy="91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85607">
            <a:off x="49503" y="452252"/>
            <a:ext cx="1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Mark 12:30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603846"/>
            <a:ext cx="9144000" cy="1015663"/>
          </a:xfrm>
          <a:prstGeom prst="rect">
            <a:avLst/>
          </a:prstGeom>
          <a:solidFill>
            <a:srgbClr val="5612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God-fearing, loving mother</a:t>
            </a:r>
            <a:b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wanting the same for her household</a:t>
            </a:r>
          </a:p>
        </p:txBody>
      </p:sp>
    </p:spTree>
    <p:extLst>
      <p:ext uri="{BB962C8B-B14F-4D97-AF65-F5344CB8AC3E}">
        <p14:creationId xmlns:p14="http://schemas.microsoft.com/office/powerpoint/2010/main" val="37261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 Special Mother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064577" cy="144537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who exemplifies</a:t>
            </a:r>
            <a:b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qualities that pleases </a:t>
            </a:r>
            <a:r>
              <a:rPr lang="en-US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heavenly father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4" y="668975"/>
            <a:ext cx="5268623" cy="3299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29" y="1224794"/>
            <a:ext cx="2418127" cy="4997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          www.thetfordcountry.com</a:t>
            </a:r>
          </a:p>
        </p:txBody>
      </p:sp>
      <p:sp>
        <p:nvSpPr>
          <p:cNvPr id="7" name="Oval 6"/>
          <p:cNvSpPr/>
          <p:nvPr/>
        </p:nvSpPr>
        <p:spPr>
          <a:xfrm rot="19584886">
            <a:off x="40869" y="160667"/>
            <a:ext cx="1735702" cy="1322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471319">
            <a:off x="90341" y="597984"/>
            <a:ext cx="162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 John 4:19</a:t>
            </a:r>
          </a:p>
        </p:txBody>
      </p:sp>
    </p:spTree>
    <p:extLst>
      <p:ext uri="{BB962C8B-B14F-4D97-AF65-F5344CB8AC3E}">
        <p14:creationId xmlns:p14="http://schemas.microsoft.com/office/powerpoint/2010/main" val="40923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139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Segoe UI</vt:lpstr>
      <vt:lpstr>Segoe UI Semibold</vt:lpstr>
      <vt:lpstr>Wingdings 3</vt:lpstr>
      <vt:lpstr>Ion Boardroom</vt:lpstr>
      <vt:lpstr>A Special Mother</vt:lpstr>
      <vt:lpstr>Never Leaves Her First Love</vt:lpstr>
      <vt:lpstr>Never Leaves Her First Love</vt:lpstr>
      <vt:lpstr>Cherishes Being a Mom</vt:lpstr>
      <vt:lpstr>Cherishes Being a Mom</vt:lpstr>
      <vt:lpstr>A Special Mother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Special Mother</dc:title>
  <dc:creator>Richard Thetford</dc:creator>
  <cp:lastModifiedBy>Richard Thetford</cp:lastModifiedBy>
  <cp:revision>12</cp:revision>
  <dcterms:created xsi:type="dcterms:W3CDTF">2017-01-10T22:02:22Z</dcterms:created>
  <dcterms:modified xsi:type="dcterms:W3CDTF">2017-05-15T01:36:24Z</dcterms:modified>
</cp:coreProperties>
</file>